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и Дания: религии и культурно-исторические области
</a:t>
            </a:r>
            <a:endParaRPr lang="en-US" sz="2323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Религии, храмы и традиции северных стран.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который формировал традиции
</a:t>
            </a:r>
            <a:endParaRPr lang="en-US" sz="205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и Дания — северные страны, где море, леса, острова и холодный климат веками влияли на быт, веру и местные обычаи.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временная шкала религий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этапов религии в Финляндии и Дании по учебным историческим материалам.
</a:t>
            </a:r>
            <a:endParaRPr lang="en-US" sz="631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видно, как религиозная история Северной Европы менялась от древних верований к современному разнообразию.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происходили постепенно: от язычества к христианству, затем к Реформации и более свободной религиозной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верования как культурный фон
</a:t>
            </a:r>
            <a:endParaRPr lang="en-US" sz="2176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христианства люди объясняли мир через силы природы, духов мест и защиту предков. Такие представления помогали чувствовать связь с лесом, морем, погодой и урожаем.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северных сказаний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скандинавских мифах особенно известны Один, Тор и Фрейя. Их образы связаны с мудростью, грозой, плодородием и покровительством людям в трудные времена.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названия некоторых дней недели, украшения домов и местные праздники напоминают о том, как долго языческий взгляд на мир существовал на Севере.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традициях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верования не исчезли полностью: они перешли в легенды, орнаменты, обряды и народные рассказы. Поэтому древний мир до сих пор заметен в культуре.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Христианизация: первые церкви и монастыри
</a:t>
            </a:r>
            <a:endParaRPr lang="en-US" sz="205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приходило постепенно: через торговые связи, проповедников и решение правителей. Сначала оно укреплялось в городах, а затем становилось привычным и в сельской жизни.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церкви были не только местом молитвы, но и центром общины. Там собирали людей, обсуждали важные дела и отмечали главные события года.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монастырях переписывали книги, хранили священные предметы и обучали чтению. Благодаря этому религия помогала развитию грамотности и сохранению знаний.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с обычаями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вера не сразу вытеснила старые обычаи: многие местные традиции сохранились, но получили христианский смысл и стали частью календаря и семейных обрядов.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Дании к лютеранству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идеи Реформации изменили церковь, землю и язык богослужения в Дании.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и Реформация: связь со Швецией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Реформация пришла в Финляндию через шведскую церковь, потому что страна долго входила в состав Швеции. Поэтому изменения в вере шли почти одновременно с шведскими.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Финский язык в 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лютеранство усилило значение финского языка. Церковные тексты и книги стали печатать по-фински, и это помогло людям лучше понимать богослужение.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 храмах и приходах стали развиваться школы. Они учили читать, писать и разбираться в религиозных текстах, что особенно важно было для деревень.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вера стала не только церковным делом, но и частью национальной культуры. Она повлияла на образование, письменность и повседневную жизнь многих поколений.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лютеранство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Лютеранство — одно из направлений христианства, возникшее в XVI веке. Его сторонники особенно подчёркивают значение Библии и личной ответственности человека перед Богом.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лютеранских храмах обычно всё устроено просто и светло: скамьи, алтарь, орган и минимум украшений. Это помогает сосредоточиться на словах службы и молитве.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богослужения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чаще проходит спокойнее и короче, чем в некоторых других христианских традициях. Важны чтение, пение и понятная проповедь, обращённая к прихожанам.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Финляндии и Дании лютеранство стало не только верой, но и частью общественной жизни. Оно повлияло на праздники, воспитание и облик многих городов.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религии в современной жизни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в Финляндии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Финляндии особенно заметны православные общины на востоке страны и в крупных городах. Их присутствие связано с историей региона, соседством культур и миграцией.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830092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христианские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Дании и Финляндии живут католики, представители других протестантских направлений и верующие разных стран. Это делает религиозную карту более разнообразной, чем раньше.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56300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городах можно встретить мусульманские общины, а также людей, которые не относят себя ни к одной религии. Для северных стран это обычная часть общества.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295919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вероисповеданий не отменяет общего уважения к традициям. Люди разных взглядов вместе учатся, работают и отмечают важные события в одной стране.
</a:t>
            </a:r>
            <a:endParaRPr lang="en-US" sz="1001" dirty="0"/>
          </a:p>
        </p:txBody>
      </p:sp>
      <p:sp>
        <p:nvSpPr>
          <p:cNvPr id="15" name="Text 6"/>
          <p:cNvSpPr txBox="1"/>
          <p:nvPr/>
        </p:nvSpPr>
        <p:spPr>
          <a:xfrm>
            <a:off x="273800" y="4028831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религии сегодня видна не только в церквях, но и в названиях приходов, школьных программах и местных музеях, где объясняют происхождение общин.
</a:t>
            </a:r>
            <a:endParaRPr lang="en-US" sz="10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свобода вероисповедания позволяет людям по-разному участвовать в религиозной жизни: постоянно, по праздникам или только в семейных обрядах.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исторические сведения о Финляндии и Дании, обобщение для учебной презентации.
</a:t>
            </a:r>
            <a:endParaRPr lang="en-US" sz="652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показывают, как церковь и светское общество могут сосуществовать.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Культурно-исторические области Дании
</a:t>
            </a:r>
            <a:endParaRPr lang="en-US" sz="2118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Зеландия и 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Зеландия — политическое и церковное ядро страны: здесь находятся Копенгаген, кафедральные соборы и самые заметные памятники королевской истории.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Дании подчёркивают морской характер страны: рыболовство, порты и связь между приходами формировали особую карту храмов, дорог и местных центров.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Ютландская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Ютландия дольше сохраняла сельский уклад. Здесь важны приходские церкви, местные общины и более сдержанные праздники, связанные с календарём деревни и моря.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Культурно-исторические области Финляндии
</a:t>
            </a:r>
            <a:endParaRPr lang="en-US" sz="205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Финляндия исторически теснее связана с Хельсинки, портами и школами. Здесь раньше концентрировались управление, торговля и церковные центры, поэтому религиозная жизнь была заметнее в городах.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приход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Финляндии сильнее чувствуется связь с лесами и озёрами. Приходы здесь были важны как места встреч, обучения и сохранения местных обычаев.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сезон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Финляндия отличается редким населением и долгой зимой. Традиции здесь чаще связаны с природным циклом, оленеводством, праздниками света и сезонными переменами.
</a:t>
            </a:r>
            <a:endParaRPr lang="en-US" sz="11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Святыни и архитектура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лютеранский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Лютеранские храмы в обеих странах обычно выглядят просто и светло: белые стены, лаконичный интерьер, башня или шпиль. Такой стиль подчёркивает спокойствие и сосредоточенность службы.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Финские архитектурные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Финляндии рядом встречаются лютеранские соборы, деревянные церкви и православные храмы с куполами, иконами и более торжественным убранством. Это отражает историческое соседство традиций.
</a:t>
            </a:r>
            <a:endParaRPr lang="en-US" sz="1199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Датские соборы и приходы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Дании особенно заметны соборы Копенгагена и старые приходские церкви. Они часто стоят в центре города или деревни и напоминают о долгой церковной и королевской истории.
</a:t>
            </a:r>
            <a:endParaRPr lang="en-US" sz="12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календарь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праздничного календаря Финляндии и Дании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календарь обеих стран сильнее всего влияют зимние и летние праздники, а семейные традиции часто важнее официального церковного участия.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занимает главное место, а летние обряды особенно важны у воды и на побережье. Пасха и Иванов день дополняют годовой круг традиций.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традиции Финляндии
</a:t>
            </a:r>
            <a:endParaRPr lang="en-US" sz="2131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родина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Саамы — коренной народ северной части Финляндии. Их культура формировалась в условиях тундры и долгой зимы, поэтому особенно ценятся выносливость, уважение к природе и знание земли.
</a:t>
            </a:r>
            <a:endParaRPr lang="en-US" sz="1044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 оленями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 долго было частью повседневной жизни и хозяйства. Оно определяло путь кочевий, сезонные переходы и связь людей с пространством, где трудно жить без точных природных ориентиров.
</a:t>
            </a:r>
            <a:endParaRPr lang="en-US" sz="1044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пении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Йойк — особый способ пения, связанный не только с мелодией, но и с памятью о человеке, месте или событии. Он помогает сохранять культурную преемственность.
</a:t>
            </a:r>
            <a:endParaRPr lang="en-US" sz="1044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Саамские традиции подчёркивают уважение к земле, воде и животным. В них важны сезонность, старые обряды и понимание того, что человек живёт вместе с северным ландшафтом.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 религиозное наследие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были морскими воинами и торговцами, поэтому их мир объединяли корабли, дальние пути и умение ориентироваться по берегам, островам и течениям.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боги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религиозные представления были связаны с Одином, Тором и Фрейей. Образы древних богов сохранились в сагах, украшениях, символах и названиях мест.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веры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распространения христианства старые верования не исчезли сразу. Многие обряды изменились, но мотивы силы, судьбы и защиты продолжили жить в народной памяти.
</a:t>
            </a:r>
            <a:endParaRPr lang="en-US" sz="998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наследие викингов видно в музеях, реконструкциях и исторических маршрутах. Оно помогает понять, как северные общества переходили от языческого мира к христианскому.
</a:t>
            </a:r>
            <a:endParaRPr lang="en-US" sz="8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религиозная история видна в обучении и музеях
</a:t>
            </a:r>
            <a:endParaRPr lang="en-US" sz="205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учебниках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показывают религиозную историю через даты, реформаторов, постройку храмов и изменения в государстве. Так ученики видят, как вера влияла на повседневную жизнь.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музеи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Краеведческие музеи сохраняют церковную утварь, старые книги, иконы и фотографии приходов. Такие экспозиции помогают увидеть религию не абстрактно, а через реальные предметы.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Соборы, кладбища и памятники реформаторам рассказывают о том, как менялись города и общины. Надписи на табличках часто объясняют происхождение храма и его роль.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прогулка по историческому центру может стать уроком: здания, даты и символы показывают, где религия была частью местной памяти и образования.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 и религия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сохраняют церковные обряды, но воспринимают их как часть семейной истории. Крещение, свадьба и подтверждение веры часто становятся важными, но не обязательными событиями.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нередко отмечают и верующие, и нерелигиозные люди. Главное здесь — встреча с родственниками, общий стол, свечи, подарки и ощущение уюта.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религия существует рядом со школой, спортом и работой. Она не определяет каждый шаг человека, но остаётся заметной в календаре и традициях.
</a:t>
            </a:r>
            <a:endParaRPr lang="en-US" sz="1044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поездок по стране легко увидеть, что старые храмы и кладбища стали элементом культурного пейзажа. Они напоминают о прошлом, не мешая современному ритму.
</a:t>
            </a:r>
            <a:endParaRPr lang="en-US" sz="10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Финляндии и Дании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у стран общий северный фон, но разные исторические акценты: от шведского влияния в Финляндии до королевской традиции в Дании.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странах религия стала частью культуры, а не только веры. Различия заметны в исторических связях, но сходство проявляется в секуляризации и праздниках.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 часть северной культуры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и Дания по-разному прошли путь от древних верований к современному обществу, но обе сохранили следы религии в праздниках, архитектуре и местной памяти. Сегодня это часть культуры, а не только обрядов.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2026-07-26T20:01:11Z</dcterms:created>
  <dcterms:modified xsi:type="dcterms:W3CDTF">2026-07-26T20:01:11Z</dcterms:modified>
</cp:coreProperties>
</file>