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Васильевич Рахманинов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музыка великого русского композитора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рубеже эпох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жил во время больших перемен: старая имперская Россия уходила, а в искусстве рядом существовали традиция, новаторство и ощущение исторического перелома.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дворянской семье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родился 1 апреля 1873 года в Новгородской губернии и провёл детство в семейных имениях, где рано услышал народные песни и церковное пение.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музыки ему давала мать, а позже с ним занимались приглашённые педагоги. Раннее обучение развивало слух, память и любовь к фортепиано.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природа, колокольные звоны и хоровое звучание оставили в его памяти яркий след. Позднее именно эти впечатления стали частью его собственного музыкального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Петербурге и Москве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Рахманинов начал музыкальное образование в Петербурге, а затем продолжил его в Москве. Особенно важной стала строгая школа Николая Зверева, где требовалась дисциплина и ежедневная работа.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Консерватория и первый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его наставниками стали Сергей Танеев и Антон Аренский. В 1892 году он окончил Московскую консерваторию с большой золотой медалью за оперу «Алеко».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жизни Рахманинова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 творческие достижения композитора шли рядом с трудными жизненными поворотами.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раннего успеха пришёл кризис, затем — признание, эмиграция и поздние шедевры.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биографические данные о С. В. Рахманинове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Первой симфонии в 1897 году прошла неудачно и сильно потрясла молодого композитора. После этого он на время потерял уверенность в своих силах.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симфония и творческий кризис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лет Рахманинов почти не сочинял и переживал тяжёлый внутренний кризис. Для творческого человека это был один из самых трудных периодов в жизни.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врача Николая Даля и поддержка близких помогли ему постепенно вернуться к работе. Важно, что рядом оказались люди, которые верили в его талант.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преодоления кризиса стал Второй фортепианный концерт. Именно он вернул композитору славу и стал одним из самых любимых сочинений во всём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пианист Рахманинов поражал слушателей мощным звуком, ровным легато и огромной техникой. Его исполнение звучало свободно, уверенно и очень выразительно.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превращать фортепиано в инструмент с почти оркестровым размахом. Поэтому его концерты ценили не только за виртуозность, но и за глубокую музыкальную мысль.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как пианист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097" y="1835776"/>
            <a:ext cx="576516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Рахманинова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наиболее знаменитых сочинений композитора и их особенностей.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Рахманинов соединял яркую мелодию, техническую сложность и сильное эмоциональное звучание.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С. В. Рахманинова, общепринятые даты создания
</a:t>
            </a:r>
            <a:endParaRPr lang="en-US" sz="9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2097743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3901" y="2097743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451" y="2097743"/>
            <a:ext cx="297490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пьесы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фортепианные сочинения Рахманинова легко узнать по певучей мелодии и яркой гармонии. Они звучат просто по форме, но очень богато по настроению.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Романсы на стихи поэтов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создал более 80 романсов на стихи Пушкина, Лермонтова, Тютчева и Блока. В них особенно важно точное соответствие музыки смыслу текста.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выразительности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вокальной музыке мягкая напевность соединяется с выразительным сопровождением. Поэтому даже небольшое произведение оставляет у слушателя яркое и запоминающееся впечатление.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Фортепианная миниатюра и романс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творческая жизнь композитора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жизни и творчества Сергея Рахманинова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— отъезд из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Рахманинов покинул родину и оказался перед необходимостью заново выстраивать жизнь и работу в другой культурной среде.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первые годы эмиграции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жил в странах Европы, много переезжал и постепенно возвращался к активной концертной деятельности, чтобы обеспечивать семью.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— мировые гастроли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композитор обосновался в Соединённых Штатах и дал множество концертов, став одним из самых известных пианистов своего времени.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вдали от родины он сохранял русские интонации в музыке, а тема утраченной России оставалась для него одной из самых личных.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жизнь за границей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жизни и работы Рахманинова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Ивановка были связаны с его становлением, а Нью-Йорк и Беверли-Хиллз — с поздними годами и концертной деятельностью.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дала творческие корни, Европа стала переходным этапом, а США — местом позднего признания и активных выступлений.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биографическим данным С. В. Рахманинова; распределение показано условно по основным периодам жизни.
</a:t>
            </a:r>
            <a:endParaRPr lang="en-US" sz="8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место для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Ивановке композитор находил редкую для своей жизни тишину. Здесь он отдыхал от городского шума, много работал за фортепиано и мог сосредоточиться на новых замыслах без спешки и суеты.
</a:t>
            </a:r>
            <a:endParaRPr lang="en-US" sz="113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где рождалась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Ивановка стала пространством, где Рахманинов особенно плодотворно сочинял и дорабатывал произведения. Мягкая природа, размеренный быт и знакомая обстановка помогали ему сосредоточиться и слышать музыку внутренне ясно.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Ивановка в жизни Рахманинова: два взгляда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музыкального языка Рахманинова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Его мелодии широкие и напевные, словно их можно спеть человеческим голосом. Благодаря этому музыка сразу запоминается и вызывает живой отклик.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гармониях композитор любит плотное, насыщенное звучание: большие аккорды, постепенные усиления и мощные кульминации создают ощущение движения и напряжения.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Часто слышны колокольные интонации и особая смесь чувств: печаль, надежда, торжественность. Поэтому его произведения воспринимаются очень эмоционально и образно.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9489" y="1835776"/>
            <a:ext cx="4135544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фортепианных сочинений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у Рахманинова сочетаются лиричность, масштаб и виртуозность.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сложные сочинения построены на яркой мелодии. У Рахманинова техника всегда служит выразительности, а не только эффекту.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Сергея Рахманинова; общеизвестные даты создания.
</a:t>
            </a:r>
            <a:endParaRPr lang="en-US" sz="9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 наследии Рахманинова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его любовь к фортепиано и интерес к человеческому голосу в романсах и хоровых сочинениях.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Рахманинова не сводится к концертам: оно широко охватывает лирику, хоры и камерную музыку.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жанрового состава сочинений С. В. Рахманинова по справочным биографическим данным; значения условно-относительные.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временем создания «Симфонических танцев».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В. Рахманинов, «Симфонические танцы» (1940).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Рахманинов завершил своё последнее крупное произведение, в котором соединились энергия, память и поздняя зрелость мастера.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музыка Рахманинова звучит в больших концертных залах, на международных конкурсах и в учебных программах. Особенно часто исполняют Второй и Третий фортепианные концерты.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узнают даже те, кто только начинает знакомиться с классикой. Они помогают понять, как сильная мелодия и мощное звучание могут создавать яркий художественный образ.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в современной культуре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его музыке легко узнать живые чувства: радость, тревогу, тоску, надежду и торжество. Она говорит с человеком очень прямо и понятно.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Композитор умеет строить сильное напряжение и яркие кульминации. Поэтому его произведения не только красивы, но и по-настоящему захватывают.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Мелодии Рахманинова запоминаются с первого прослушивания. Они звучат широко и певуче, словно продолжают традицию русского романса.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его сочинениях соединились русская музыкальная речь, мастерство пианиста и глубокая эмоциональность. Именно это делает их понятными слушателям разных стран.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Рахманинова близка слушателям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Рахманинов: музыка, которая остаётся с нами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Рахманинов оставил музыку, в которой русская певучесть, сила чувства и мастерство звучат вместе. Поэтому его произведения и сегодня волнуют слушателей в разных странах.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2026-05-20T18:03:08Z</dcterms:created>
  <dcterms:modified xsi:type="dcterms:W3CDTF">2026-05-20T18:03:08Z</dcterms:modified>
</cp:coreProperties>
</file>