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392068"/>
            <a:ext cx="6115664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показательных уравнений и неравенств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389672"/>
            <a:ext cx="612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Показательные системы: теория, методы, проверка решений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2930013" y="5451988"/>
            <a:ext cx="6400800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Показательные зависимости описывают проценты, рост популяций, распад веществ и другие процессы. В алгебре такие системы учат не только вычислять, но и строго соблюдать ОДЗ, чтобы не получить лишние корни и неверный ответ в задаче любого типа 11 класса.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Показательная функция как основа темы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y=a^x рассматривается только при a&gt;0 и a≠1. При этих условиях она задаёт корректную показательная зависимость и даёт только положительные значения, что важно для всех последующих преобразований.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убывание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a&gt;1, график функции возрастает: при увеличении x значение y тоже увеличивается. Когда 0&lt;a&lt;1, функция убывает, и порядок значений меняется на противоположный.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показателей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одинакового основания выполняется ключевое свойство: a^u=a^v равносильно u=v. Оно позволяет переходить от степенного равенства к более простой системе условий на показатели.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монотонность и постоянная положительность делают показательную функцию удобной основой для решения систем, где неизвестная находится в степени и требуется точная логика преобразований.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8271" y="2400298"/>
            <a:ext cx="5225131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степени, которые используются в системах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помогают преобразовывать показательные выражения без потери смысла и с соблюдением области допустимых значений.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большинство преобразований сводится к аккуратному применению правил степеней. Главное условие — не выходить за пределы ОДЗ.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степеней и показательной функции из школьного курса алгебры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показательной системы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основана на равносильных преобразованиях и обязательной проверке ответа.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смысл системы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системы уравнений соответствует точкам пересечения графиков. Если пересечения нет, система не имеет решений; если пересечений несколько, каждое из них нужно проверить по исходной записи.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неравенств важны не отдельные точки, а области, где выполняются все условия одновременно. Итоговый ответ получают как пересечение промежутков или областей на координатной плоскости.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метода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 поведение функций при разных основаниях, оценить число решений и заметить ограничения области допустимых значений раньше, чем начнутся вычисления.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алгеброй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подход не заменяет вычисления, но делает их смысл понятнее: он показывает, почему одно преобразование сохраняет решения, а другое может добавить лишние.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методы чаще всего применяются в школьных задачах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частотность приёмов в типовых заданиях 11 класса и показывает, что универсального метода для всех систем не существует.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переменной лидирует, потому что она чаще всего переводит показательную систему в алгебраическую форму и экономит вычисления.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типовых школьных методов решения показательных систем, 11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переменной в показательных системах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системе многократно встречаются выражения вида a^x, a^(2x) или похожие степени, удобно ввести новую переменную. Это сразу уменьшает сложность записи и делает структуру задачи прозрачнее.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переменная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обозначают t=a^x, s=a^y или другую подходящую величину. Важно помнить, что такие переменные положительны, поэтому недопустимые значения исключаются ещё на этапе записи.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алгебре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замены показательная система часто превращается в привычное уравнение или систему с несколькими неизвестными. Тогда можно использовать квадратные уравнения, формулы Виета и другие известные приёмы.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ограничений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не должна расширять множество решений. Поэтому после нахождения ответов их обязательно возвращают в исходные переменные и сверяют с условиями задачи и областью допустимых значений.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 системы через замену переменной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41331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Рассматриваем систему 2^x+2^y=12 и 2^(x+y)=32. Здесь удобно заметить повторяющиеся степени с одним основанием, поэтому естественно ввести новые переменные вместо выражений 2^x и 2^y.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63642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t и s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Положим t=2^x, s=2^y. Тогда первое уравнение становится t+s=12, а второе — ts=32, потому что 2^(x+y)=2^x·2^y по свойству степеней.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52484" y="4685191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переменным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2^x=4, то x=2; если 2^x=8, то x=3. Аналогично получаем y=3 или y=2, поэтому возможны две упорядоченные пары: (2,3) и (3,2).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74795" y="4685191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пары подставляются в исходную систему. Проверка подтверждает, что найденные значения удовлетворяют обоим уравнениям, а значит, лишних решений после замены не возникло.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85948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алгебраической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суммы и произведения получаем квадратное уравнение z^2-12z+32=0. Его корни равны 4 и 8, значит, возможны пары значений t и s: (4,8) или (8,4).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показателей при одинаковом основании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5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больше 1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a&gt;1, функция y=a^x возрастает. Поэтому неравенство a^f(x)&gt;a^g(x) равносильно f(x)&gt;g(x): порядок значений сохраняется вместе с ростом основания.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01697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между 0 и 1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0&lt;a&lt;1, показательная функция убывает. В этом случае знак неравенства меняется на противоположный, и из a^f(x)&gt;a^g(x) следует f(x)&lt;g(x).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01600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равными основаниями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основании и равенстве степеней можно сразу сравнивать показатели. Это сокращает решение и позволяет быстро свести систему к более простой форме.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840831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сравнением нужно убедиться, что основания действительно одинаковы и удовлетворяют условиям a&gt;0, a≠1. Только тогда вывод о показателях будет равносильным.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основание влияет на поведение показательной функции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кривые проходят через точку (0; 1), но дальше ведут себя по-разному. Это определяет направление сравнения значений в показательных неравенствах.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больше 1, порядок сохраняется; если меньше 1, он меняется на обратный. Именно это задаёт различие в решении неравенств.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свойствам показательной функции; дата не указана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Логарифмирование как способ упростить систему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особенно полезен, когда основания различны, показатель содержит сложное выражение или степень нельзя удобно привести к единому основанию без потери ясности.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преобразование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 переводит показатель степени в множитель и помогает заменить показательное равенство более простым выражением, где переменная уже не находится в степени.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ограничение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логарифмированием обязательно проверяют положительность всех выражений, которые входят под знак логарифма, иначе дальнейшие преобразования теряют смысл.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решением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перехода к логарифмам нередко получается система линейного или алгебраического вида, которую можно решить стандартными школьными методами и затем проверить.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Показательные неравенства в составе системы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636" y="3116443"/>
            <a:ext cx="1875783" cy="2449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допустимые значения всех переменных и исключите выражения, которые обращают знаменатель в ноль или делают логарифм невозможным. Это задаёт границы дальнейшего решения.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965632" y="3116443"/>
            <a:ext cx="1875783" cy="2449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Упростите каждое неравенство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Приведите степени к удобному виду: к одному основанию, к общей переменной или к форме, где можно использовать монотонность показательной функции.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144052" y="3116443"/>
            <a:ext cx="1875783" cy="2449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Решайте по отдельности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неравенство удобно анализировать отдельно, чтобы получить собственное множество решений. После этого переходят к следующему шагу, не смешивая условия раньше времени.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322471" y="3116443"/>
            <a:ext cx="1875783" cy="2449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пересечение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системы — это общая часть всех найденных множеств. На числовой прямой удобно сразу видеть, какие промежутки подходят одновременно для всех условий.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9500890" y="3116443"/>
            <a:ext cx="1875783" cy="2449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итог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убедитесь, что найденные значения действительно удовлетворяют каждому неравенству и не нарушают ограничения ОДЗ. Это особенно важно при дробях и сложных преобразованиях.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894" y="2400298"/>
            <a:ext cx="605213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показательных систем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нарушения логики преобразований чаще всего приводят к неверному ответу.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сбои связаны не с вычислениями, а с нарушением условий допустимости и некорректным переносом свойств степеней.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ошибок школьного курса алгебры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решается система показательных неравенств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школьных задач с показателями степени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475" y="21512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327" y="2170262"/>
            <a:ext cx="554400" cy="443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151" y="2131725"/>
            <a:ext cx="554100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решений: аналитическая и графическая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в исходное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любых преобразований нужно вернуть найденные значения в исходную систему. Это сразу выявляет посторонние корни, особенно если использовались возведение в квадрат или умножение на выражение с переменной.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подтверждается и подстановкой, и графиком, его надёжность значительно выше. Совмещение методов помогает быстро заметить несоответствие между алгебраическим результатом и геометрическим смыслом задачи.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графиков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Графическая проверка показывает, действительно ли кривые пересекаются в найденной точке. Такой способ особенно полезен, когда аналитическое решение получается длинным и есть риск ошибиться в вычислениях.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показательные зависимости на практике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Показательные модели особенно полезны там, где величина меняется быстро и пропорционально своему текущему значению, а не по фиксированной линейной схеме.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естественно они описывают рост, спад и накопление во времени, поэтому школьная тема напрямую связана с прикладными задачами.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областей применения показательных моделей; дата не указана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369" y="4073166"/>
            <a:ext cx="3708031" cy="1832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решения экзаменационных задач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841331" y="2991555"/>
            <a:ext cx="3265120" cy="87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Замечайте повторения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системе многократно встречается одно и то же показательное выражение, это сигнал к замене переменной. Такой шаг часто переводит задачу в обычную алгебраическую форму.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463642" y="2991555"/>
            <a:ext cx="3265120" cy="87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Приводите к одному основанию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возможно, перепишите степени через одинаковое основание. Тогда уравнения удобно сравнивать по показателям, а не работать с громоздкими степенями напрямую.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41331" y="4729394"/>
            <a:ext cx="3265120" cy="87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пропускайте ОДЗ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вычислениями исключите нули знаменателей и запрещённые значения под логарифмом. Такая проверка экономит время и предотвращает появление лишних корней в конце.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463642" y="4729394"/>
            <a:ext cx="3265120" cy="87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проверяйте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подставьте найденные значения в исходную систему. Итоговая проверка особенно важна, если использовались нестандартные преобразования или переход к новой переменной.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8085948" y="2991555"/>
            <a:ext cx="3265120" cy="872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 знаком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0&lt;a&lt;1 направление неравенства меняется на противоположное. Это правило нужно помнить отдельно, иначе решение получится формально правильным, но по существу неверным.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5353" y="2400298"/>
            <a:ext cx="4890965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выбирать метод решения в зависимости от вида системы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определить подход по структуре выражений и не тратить время на лишние преобразования.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выбирают по структуре выражений: сначала смотрят на основание, повторяемость и ограничения, а уже затем переходят к вычислениям.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способов решения школьных показательных систем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показательных системах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Показательные системы решаются уверенно тогда, когда сочетаются свойства функции, строгая ОДЗ и правильный выбор метода. Замена, сравнение, логарифмы и проверка ответа превращают сложную задачу в понятный алгоритм.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2026-05-30T05:25:07Z</dcterms:created>
  <dcterms:modified xsi:type="dcterms:W3CDTF">2026-05-30T05:25:07Z</dcterms:modified>
</cp:coreProperties>
</file>