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треугольника: основная формула и способы нахождения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треугольника быстро и без ошибок?
</a:t>
            </a:r>
            <a:endParaRPr lang="en-US" sz="3281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треугольника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помогает решать задачи на многоугольники, проверять построения и находить площади сложных фигур через разбиение на простые части.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проявляется связь площади треугольника с прямоугольником и основой формулы.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площадь треугольника и прямоугольника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прямоугольника с теми же основанием и высотой приходится на треугольник.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высота треугольника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можно выбрать любую сторону треугольника. От того, какую сторону берут за основу, зависит, к какой линии затем проводят высоту для вычисления площади.
</a:t>
            </a:r>
            <a:endParaRPr lang="en-US" sz="784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 — это перпендикуляр, опущенный из противоположной вершины на прямую, содержащую основание. Именно перпендикуляр, а не наклонный отрезок, используется в формуле.
</a:t>
            </a:r>
            <a:endParaRPr lang="en-US" sz="784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может лежать
</a:t>
            </a:r>
            <a:pPr algn="l" indent="0" marL="0">
              <a:lnSpc>
                <a:spcPct val="100000"/>
              </a:lnSpc>
              <a:buNone/>
            </a:pPr>
            <a:r>
              <a:rPr lang="en-US" sz="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треугольниках высота располагается по-разному: внутри фигуры, на её стороне или вне треугольника, если он тупоугольный.
</a:t>
            </a:r>
            <a:endParaRPr lang="en-US" sz="942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отмечают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обычно подписывают основание, показывают высоту, ставят значок прямого угла и указывают длины. Это помогает не перепутать нужные отрезки.
</a:t>
            </a:r>
            <a:endParaRPr lang="en-US" sz="8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 на площадь треугольника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площадь по основанию и высоте
</a:t>
            </a:r>
            <a:endParaRPr lang="en-US" sz="2924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площади треугольника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треугольника записывается так: S = ½·a·h. Она показывает, что площадь зависит от основания и высоты, проведённой именно к этому основанию.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a обозначает основание, а h — высоту. Если перепутать эти величины или взять не перпендикуляр, ответ получится неверным.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основании 8 см и высоте 5 см площадь равна 20 см². При основании 12 м и высоте 7 м получается 42 м².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проста и подходит для любых треугольников. Она сразу связывает фигуру с прямоугольником той же высоты и основания, но в половину площади.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прямоугольника и треугольника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при одинаковых основании и высоте значения у треугольника вдвое меньше, чем у прямоугольника.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сохраняется правило: площадь треугольника равна половине площади соответствующего прямоугольника.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a·h и S = ½·a·h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с делением на 2 работает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сложить два одинаковых прямоугольных треугольника, получится прямоугольник. Поэтому площадь одного треугольника составляет ровно половину площади всей фигуры.
</a:t>
            </a:r>
            <a:endParaRPr lang="en-US" sz="1215" dirty="0"/>
          </a:p>
        </p:txBody>
      </p:sp>
      <p:sp>
        <p:nvSpPr>
          <p:cNvPr id="11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параметры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обеих частей совпадают основание и высота. Это важно: сравнение идёт не по внешнему виду, а по измеряемым отрезкам и их перпендикулярности.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прямоугольником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треугольник рассматривают внутри прямоугольника, его площадь легко сравнить с площадью всей фигуры. Так становится понятным множитель ½ в формуле.
</a:t>
            </a:r>
            <a:endParaRPr lang="en-US" sz="1215" dirty="0"/>
          </a:p>
        </p:txBody>
      </p:sp>
      <p:sp>
        <p:nvSpPr>
          <p:cNvPr id="13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для любого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принцип используют и для других треугольников через параллелограмм. Поэтому формула работает не только в одном частном случае.
</a:t>
            </a:r>
            <a:endParaRPr lang="en-US" sz="126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342" y="2030631"/>
            <a:ext cx="436708" cy="436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4665" y="2047061"/>
            <a:ext cx="454330" cy="4038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198" y="2030631"/>
            <a:ext cx="327531" cy="43670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прямоугольного треугольника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2528" y="2621106"/>
            <a:ext cx="2122829" cy="1833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катета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катеты перпендикулярны, поэтому каждый из них можно считать основанием или высотой. Это делает вычисления особенно удобными.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64662" y="2621106"/>
            <a:ext cx="2122829" cy="1833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принимает вид S = ½·ab, где a и b — катеты. Не нужно отдельно строить высоту, потому что она уже есть среди сторон.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06796" y="2621106"/>
            <a:ext cx="2122829" cy="1833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катеты равны 7 см и 9 см, площадь треугольника составляет 31,5 см². Результат всегда записывают в квадратных единицах.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418542"/>
            <a:ext cx="4392940" cy="20995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треугольника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основанию и высоте находят площадь треугольника в разных единицах измерения.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длины записаны в одинаковых единицах, а ответ всегда дан в квадратных единицах.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½·a·h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вне треугольника в тупоугольном случае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 продолжение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тупоугольном треугольнике высота может не попадать внутрь фигуры. Она опускается на продолжение стороны и по-прежнему образует с основанием прямой угол, нужный для вычисления площади.
</a:t>
            </a:r>
            <a:endParaRPr lang="en-US" sz="863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 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перпендикуляр проходит снаружи, он остаётся настоящей высотой. Для формулы важна не длина наклонного отрезка, а именно расстояние, измеренное под прямым углом к основанию.
</a:t>
            </a:r>
            <a:endParaRPr lang="en-US" sz="893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часто путают
</a:t>
            </a:r>
            <a:pPr algn="l" indent="0" marL="0">
              <a:lnSpc>
                <a:spcPct val="100000"/>
              </a:lnSpc>
              <a:buNone/>
            </a:pPr>
            <a:r>
              <a:rPr lang="en-US" sz="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берут за высоту боковую сторону или часть контура треугольника. Это приводит к неверному ответу, потому что наклонный отрезок не показывает реальное расстояние до основания.
</a:t>
            </a:r>
            <a:endParaRPr lang="en-US" sz="874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стоит отметить прямой угол и убедиться, что подпись относится к выбранному основанию. Если перпендикуляр построен верно, формулу S = ½·a·h можно применять без сомнений.
</a:t>
            </a:r>
            <a:endParaRPr lang="en-US" sz="9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треугольники с одинаковой площадью
</a:t>
            </a:r>
            <a:endParaRPr lang="en-US" sz="2722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Узкий, но высокий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треугольник может выглядеть вытянутым и узким, но иметь ту же площадь, что и другой. Если основание меньше, а высота больше, произведение может совпасть и дать одинаковый результат.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и низкий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треугольник, наоборот, может быть широким и низким. На рисунке он выглядит совсем иначе, однако при основании 20 см и высоте 2 см его площадь равна 20 см².
</a:t>
            </a:r>
            <a:endParaRPr lang="en-US" sz="1203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не 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фигуры не определяет площадь сам по себе. Важны только основание и соответствующая ему высота, поэтому разные по виду треугольники могут занимать одинаковую часть плоскости.
</a:t>
            </a:r>
            <a:endParaRPr lang="en-US" sz="12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от условия задачи до проверки ответа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площадь треугольника
</a:t>
            </a:r>
            <a:endParaRPr lang="en-US" sz="2522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 площади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в вычислениях, а в выборе отрезков и записи ответа. Особенно внимательно нужно проверять, к какому основанию относится высота.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причина неверного ответа — неправильный выбор высоты. Если следить за перпендикуляром и единицами, большинство ошибок можно избежать.
</a:t>
            </a:r>
            <a:endParaRPr lang="en-US" sz="1143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решении школьных задач по теме «Площадь треугольника»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треугольника с параллелограммом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9037" y="2740620"/>
            <a:ext cx="2298311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параллелограмм с заданными основанием и высотой. Его площадь находится по формуле S = a·h, потому что вся фигура заполняет этот прямоугольный «коридор» полностью.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0422" y="2740620"/>
            <a:ext cx="2298311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 диагональ. Она делит параллелограмм на два равных треугольника, у которых одинаковые основание и высота. Поэтому каждый из них занимает ровно половину площади.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81807" y="2740620"/>
            <a:ext cx="2298311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площадь параллелограмма равна 60 см², то площадь одного треугольника будет 30 см². Так появляется коэффициент ½ в формуле площади треугольника.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задача из реальной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Треугольный участок с основанием 14 м и высотой 9 м имеет площадь 63 м². Такой расчёт помогает определить размер клумбы, газона или декоративной площадки.
</a:t>
            </a:r>
            <a:endParaRPr lang="en-US" sz="784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отмечают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важно показать выбранное основание и провести к нему высоту под прямым углом. Тогда легко увидеть, какие данные нужно подставлять в формулу.
</a:t>
            </a:r>
            <a:endParaRPr lang="en-US" sz="791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задачах даже небольшая погрешность влияет на итог. Поэтому длины измеряют аккуратно, а затем проверяют, что они записаны в одинаковых единицах.
</a:t>
            </a:r>
            <a:endParaRPr lang="en-US" sz="784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нужна не только в учебнике. Она помогает заранее оценить, сколько материала понадобится для оформления участка, дорожки или другой небольшой территории.
</a:t>
            </a:r>
            <a:endParaRPr lang="en-US" sz="7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0" y="2321816"/>
            <a:ext cx="4714800" cy="1504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 и запись результата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единицах, потому что она показывает размер поверхности, а не длину линии. Это важно не забывать при ответе.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площади получается из квадрата единицы длины. Даже при верных вычислениях ответ без см², м² или км² считается неполным.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единицы измерения длины и площади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изменении высоты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постоянном основании площадь растёт равномерно: чем больше высота, тем больше результат. Это удобно использовать для быстрой оценки ответа без повторного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линейная: увеличение высоты вдвое увеличивает площадь вдвое. Если это не так, в решении, скорее всего, допущена ошибка.
</a:t>
            </a:r>
            <a:endParaRPr lang="en-US" sz="1143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½·a·h, основание 10 см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ответа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укажи формулу площади и обозначь, что именно является основанием, а что высотой. Это помогает не перепутать стороны при подстановке чисел.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подставь числа в формулу и проверь, что все длины выражены в одинаковых единицах. Если единицы разные, сначала сделай перевод.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 вычисление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аккуратно посчитай результат и не забудь про множитель ½. Без него площадь получится в два раза больше правильной.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запиши квадратные единицы и сравни результат с размерами фигуры. Если число выглядит слишком большим, решение стоит перепроверить ещё раз.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площади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находят по формуле S = ½·a·h, где основание и высота должны соответствовать друг другу. Эта формула работает для любых треугольников и помогает решать практические задачи.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2026-06-03T12:47:28Z</dcterms:created>
  <dcterms:modified xsi:type="dcterms:W3CDTF">2026-06-03T12:47:28Z</dcterms:modified>
</cp:coreProperties>
</file>