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Тургенев. «Эти бедные селенья…»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в прозе о России, народе и внутренней красоте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страна и жанр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создан в конце XIX века и отражает раздумья Тургенева о судьбе России. Это стихотворение в прозе: краткое, образное и очень личное размышление о бедной деревне и духовной силе народа.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строка и начало размышления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«Эти бедные селенья…» сразу задают тихую, печальную интонацию. Автор смотрит на деревню не как на пейзаж, а как на судьбу людей, живущих в ней.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«бедные» относится не только к внешнему виду селений. Оно передает и скромный, тяжелый быт, и сострадание лирического героя к простым жителям.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возникает важный контраст: перед нами бедная, неприметная картина, но за ней скрывается глубокий смысл о родной стране и ее народе.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русской деревни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деревня выглядит скромной и небогатой. В ее облике нет внешней красоты, зато есть правда жизни, которую автор показывает без прикрас.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 и простота селений напоминают о тяжелом крестьянском труде. Этот мир кажется тихим, но за его тишиной стоит постоянное усилие людей.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 тексте — не только место, где живут герои. Это образ всей России, увиденной через повседневную, нелегкую жизнь народа.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бедностью Тургенев замечает стойкость, терпение и привычку переносить трудности. Именно эти качества делают образ деревни особенно значительным.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бедности и духовного величия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Скромный быт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селения выглядят бедно и неприметно, но эта простота помогает увидеть подлинную жизнь народа без украшений и масок.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подчеркивает, что истинная ценность России связана не с богатством, а с нравственной силой людей и их достоинством.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историческая память и духовная опора. Они делают образ Родины глубже и значительнее, чем любая внешняя пышность.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бедности и величия помогает понять главную мысль: скромная жизнь может скрывать большую внутреннюю красоту.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текста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события, а движение чувства: от тихой скорби к более светлому выводу.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текст, тем заметнее надежда и уважение к духовной силе России.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текста И. С. Тургенева «Эти бедные селенья…»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произведении показан как терпеливый и выносливый. Тургенев видит в простых людях не только бедность, но и тихое, устойчивое достоинство.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относится к ним с сочувствием и уважением. Он не сверху судит их жизнь, а как будто разделяет их боль и заботы.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Тяжелая судьба народа не уменьшает его ценности. Напротив, через труд и лишения особенно заметны сила характера, выдержка и нравственная чистота.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тексте предстает не праздничной и нарядной, а трудной и скромной. Такой взгляд делает образ Родины особенно правдивым и человечным.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ценит страну за ее народ, память и духовную жизнь. Именно они создают ту глубину, которую нельзя измерить богатством или красотой.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чувствуется любовь к Родине без громких слов. Это тихая, вдумчивая любовь, в которой есть и боль, и надежда.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Россию как землю с нелегкой судьбой, но с большим внутренним богатством. В этом и состоит главная сила образа.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через отдельные слова и приемы Тургенев раскрывает главное чувство текста.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художественные приемы делают текст эмоциональным и помогают увидеть в бедной деревне духовную значимость России.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И. С. Тургенева «Эти бедные селенья…»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 мотивы в произведении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сельская церковь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церковь на окраине деревни сразу создает ощущение покоя и тишины. Ее простые стены будто хранят надежду людей, которые живут рядом с полем, дорогой и повседневным трудом. Такой образ помогает почувствовать связь веры с жизнью народа.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 над полем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 на фоне широкого поля выглядит скромно, но очень выразительно. Он соединяет землю и небо, труд и молитву, бедность и духовную опору. В таком пейзаже особенно ясно чувствуется спокойствие и сосредоточенность русского мира.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Колокольня в вечернем свете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колокольня над селением делает деревню заметной и значительной, хотя вокруг все очень просто. Вечерний свет усиливает чувство тишины, а звон колоколов словно напоминает о вере, терпении и внутренней собранности людей.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4437" y="3057275"/>
            <a:ext cx="154125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в тексте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просто смотрит на деревню, а вдумчиво всматривается в нее. За коротким описанием чувствуется человек, который умеет замечать чужую жизнь и отвечать на нее сердечным участием.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Родине в произведении не громкое, а глубокое и личное. Тургенев показывает любовь через заботу о судьбе страны, ее деревни, народа и исторической памяти.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к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текста лишен равнодушия: в нем слышится тихая боль за простых людей. Сочувствие помогает автору увидеть не только бедность, но и человеческое достоинство, которое не зависит от достатка.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во внутреннюю силу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финальном звучании текста ощущается убеждение, что у России есть духовная опора. Даже бедная внешне жизнь не разрушает надежду, если в народе сохраняются стойкость, вера и нравственная красота.
</a:t>
            </a:r>
            <a:endParaRPr lang="en-US" sz="11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главному выводу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мысли в стихотворении в прозе: от первого впечатления о бедной деревне к размышлению о духовной ценности России.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прозы к поэтическому звучанию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прозаическая форма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 делится на строфы и не имеет рифмы, поэтому внешне выглядит как проза. Однако уже сама краткость заставляет читать его как цельное лирическое высказывание.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смысл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краткое наблюдение превращается в размышление о России, народе и вере. Именно сочетание образности, чувства и мысли делает текст стихотворением в прозе.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организация речи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построены так, что звучат плавно и выразительно. Повторы, интонация и образные слова создают ощущение внутреннего ритма, близкого к поэзии.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противопоставления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работают не сами по себе: каждое из них помогает читателю увидеть скрытую ценность простого, неприметного мира.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контраст, тем яснее мысль Тургенева: истинная красота России раскрывается через народную жизнь и духовную устойчивость.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текста И. С. Тургенева «Эти бедные селенья…»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интонация текста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 окрашенные слова усиливают сочувствие и уважение к людям. Они помогают передать не сухое описание, а живое переживание, в котором слышится боль за родную землю.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движется от тихой печали к спокойной торжественности. Благодаря этому короткий текст звучит как размышление о Родине, в котором есть и грусть, и светлая надежда.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простые, но очень точные слова, чтобы читатель сразу почувствовал бедность деревни и серьезность разговора о России. Такая лексика делает текст понятным и искренним.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в русской литературе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для русской словесности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Размышления о Родине проходят через многие произведения XIX века. У Тургенева эта тема звучит особенно мягко: он говорит не лозунгом, а сдержанным личным чувством.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Созвучие с другими авторами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любви к России и тревоги за ее судьбу напоминают Некрасова, Лермонтова и Тютчева. Но у Тургенева они выражены спокойнее, через тихое созерцание и сочувствие.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через народ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Родину не как абстрактное понятие, а через жизнь простых людей. Именно народ становится главным носителем памяти, терпения и внутренней силы страны.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Лирический, личный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громких призывов или назиданий. Вместо этого слышится очень личное переживание, в котором любовь к России соединяется с болью и надеждой.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произведения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тесно связаны между собой и не отделяются друг от друга: через народную жизнь раскрывается любовь к России.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произведения — не бытовая картина, а мысль о духовной ценности народа и страны, переживающей трудную судьбу.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текста И. С. Тургенева «Эти бедные селенья…»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остается после чтения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остается тихий, задумчивый образ русской деревни: простая дорога, скромные избы, осеннее поле. Он не веселит, а заставляет внимательнее смотреть на жизнь обычных людей.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возникает чувство уважения и внутреннего тепла. Этот образ напоминает, что красота может быть неброской, а достоинство человека заметно именно в скромности и терпении.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помогает увидеть, как давно русская литература размышляет о любви к стране, народе и человеческом достоинстве.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«Эти бедные селенья…»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1878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произведения показывает, что вопрос о судьбе Родины и сегодня остается важным для читателя.
</a:t>
            </a:r>
            <a:endParaRPr lang="en-US" sz="21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важен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«Эти бедные селенья…» учит видеть в скромной жизни не только бедность, но и духовную красоту. Именно поэтому небольшой текст звучит как важный разговор о Родине.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2026-05-19T06:04:11Z</dcterms:created>
  <dcterms:modified xsi:type="dcterms:W3CDTF">2026-05-19T06:04:11Z</dcterms:modified>
</cp:coreProperties>
</file>