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морфологические признаки и склонение
</a:t>
            </a:r>
            <a:pPr algn="l" indent="0" marL="0">
              <a:lnSpc>
                <a:spcPct val="90000"/>
              </a:lnSpc>
              <a:buNone/>
            </a:pPr>
            <a:r>
              <a:rPr lang="en-US" sz="17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глагола, которая соединяет действие и признак.
</a:t>
            </a:r>
            <a:endParaRPr lang="en-US" sz="381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6 классе: что важно знать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разберём, как узнавать причастие, чем оно похоже на прилагательное, как меняется по падежам и чем отличаются полная и краткая формы.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не вообще, а через действие: читающий ученик — тот, кто читает; прочитанная книга — та, которую прочитали.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отвечает на вопросы какой? какая? какое? какие? и согласуется с существительным, как обычное прилагательное.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смысл: можно определить вид, время и иногда возвратность, поэтому в слове всегда чувствуется действие.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точно описывать предметы, действия и состояния, поэтому часто встречаются в учебных правилах, описаниях и художественных 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различие причастия и прилагательного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причастие объединяет свойства двух частей речи, но не совпадает ни с одной из них полностью.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общих признаков у причастия с прилагательным, но его связь с действием делает форму особой.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грамматических признаков, перечисленных в теме урока
</a:t>
            </a:r>
            <a:endParaRPr lang="en-US" sz="1091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9810" y="1180175"/>
            <a:ext cx="2128754" cy="2766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063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предмет, который сам выполняет действие: бегущий спортсмен, поющий хор, строящийся дом. Смысл подсказывает, что действие исходит от самого предмета.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50037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предмет, на который направлено действие: написанное письмо, решённая задача, построенный мост. Здесь важен результат действия, а не его исполнитель.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время у причастий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обычно образуются от глаголов несовершенного вида: читающий, строящий, играющий. Они показывают действие, которое происходит в момент описания.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02950" y="34402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связаны с завершённым или уже совершившимся действием: читавший, построенный, увидевший, написанный. По ним легче понять, когда произошло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в предложении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разбора причастия в предложении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 у причастия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меняется по роду, числу и падежу вместе с существительным: прочитанная книга, прочитанные книги, о прочитанной книге.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полное причастие выступает определением и поясняет существительное, уточняя его признак через действие или результат 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 падежам не изменяется: письмо написано, задача решена, окна открыты. Она сохраняет число и род, но не склоняется.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9255"/>
            <a:ext cx="4007700" cy="12671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причастий в роде и числе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причастие меняет окончание в зависимости от рода и 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меняются по образцу прилагательных: основа сохраняется, а форма зависит от согласования с существительным.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 теме урока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полных причастий по падежам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 шести падежам: именительному, родительному, дательному, винительному, творительному и предложному. Это видно на примере формы начатый — начатого — начатому.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полных причастий идёт по тем же образцам, что и у прилагательных: начатым уроком, о начатом уроке. Меняется только окончание, а основа сохраняется.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причастия выбирается по роду, числу и падежу существительного, с которым оно связано. Поэтому важно сначала определить слово, к которому относится причастие.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причастие по падежам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меняется только окончание, поэтому основу слова легко узнать в любой форме.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связаны общим корнем и согласуются с падежом существительного, которое определяет причастие.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грамматический пример: формы причастия «начатый».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9810" y="1180175"/>
            <a:ext cx="2128754" cy="2766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причастий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063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 родам, числам и падежам, поэтому могут точно согласовываться с существительным: решённая задача, решённому примеру, о решённой задаче.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50037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 склоняются и обычно называют результат действия: задача решена, письмо написано, окна закрыты. В предложении они чаще всего выступают сказуемым.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и причастный оборот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причастный оборот делает текст выразительнее и аккуратнее. С его помощью можно кратко передать дополнительные сведения о действии, не перегружая предложение.
</a:t>
            </a:r>
            <a:endParaRPr lang="en-US" sz="1037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вместе с зависимыми словами образует причастный оборот. Он помогает описать предмет подробнее, но при этом остаётся одним членом предложения — определением.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причастием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уточняют, когда, где и как происходит действие: книга, написанная в прошлом году, или ученик, внимательно читающий текст. Без них смысл становится менее точным.
</a:t>
            </a:r>
            <a:endParaRPr lang="en-US" sz="1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причастий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нужно одновременно учитывать значение, форму и связь с существительным.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показывает: труднее всего школьникам различать формы и правильно изменять окончания в словосочетании.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учебных работах по теме причастия; условное распределение.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67828"/>
            <a:ext cx="4007700" cy="16019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действительных и страдательных причастий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в значении, вопросе и примерах употребления двух разрядов причастий.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активный признак, а страдательные — признак предмета, который подвергается действию.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схема по теме причастий.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считают особой формой глагола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значения: вид, время, возвратность и связь с действием. Поэтому оно не существует отдельно от глагольной основы.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причастие согласуется с существительным в роде, числе и падеже. Оно может иметь полную и краткую форму, как слово, обозначающее признак предмета.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 грамматике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признак, поэтому его выделяют как особую форму глагола. Это помогает точно описывать предметы, их состояние и происходящие с ними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склонения причастия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правильного изменения полной формы причастия по падежам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учебных и художественных текстах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причастия помогают кратко и точно объяснять признаки предметов: растущий лес, решённая задача, написанное письмо. Такие слова часто встречаются в определениях и правилах, где важно передать мысль без лишних слов и неточностей.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в учебнике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причастия делают картину живой: сияющее солнце, тихо шуршащие листья, дом, построенный у реки. Они помогают увидеть движение, состояние и детали, поэтому текст звучит выразительнее и нагляднее.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и образе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признаков причастия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особенно удобно в описании, потому что оно одновременно показывает действие, его признак и грамматическую форму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подтверждает: причастие соединяет два ряда признаков и потому занимает особое место среди форм глагола.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причастий и их морфологических признаков.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соединить действие и признак в одном слове. Если уметь находить его, определять формы и правильно склонять, речь становится грамотной, точной и выразительной.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действие, признак, точность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2026-05-28T04:36:36Z</dcterms:created>
  <dcterms:modified xsi:type="dcterms:W3CDTF">2026-05-28T04:36:36Z</dcterms:modified>
</cp:coreProperties>
</file>