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дыхательные движения: обзор и ключевые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важный обмен газов и механика дыхания в организме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важно для жизни?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приносит кислород в организм и удаляет углекислый газ. Кислород нужен клеткам для производства энергии, а газообмен проходит в лёгких и тканях благодаря взаимодействию дыхательной и кровеносной 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процессы газообмена в лёгких
</a:t>
            </a:r>
            <a:endParaRPr lang="en-US" sz="305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мелкие пузырьки для обмена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это крошечные воздушные мешочки в лёгких, где кислород из воздуха переходит в кровь, а углекислый газ выходит обратно. Эти пузырьки покрыты густой сетью капилляров.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альвеолярной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альвеол очень тонкая, что облегчает быстрый перенос газов. Большая площадь поверхности обеспечивает максимальный контакт крови с воздухом, что ускоряет обмен кислорода и углекислого газа.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в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плотно окружают альвеолы, позволяя эффективно переносить газы. Кровь с низким содержанием кислорода поступает к альвеолам, а насыщенная кислородом кровь направляется в остальные ткани.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газов через альвеолярную мембрану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происходит из-за разницы парциальных давлений кислорода в воздухе и крови, что обеспечивает перемещение кислорода туда, где его меньше.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газообмен зависит от скорости диффузии, которая обеспечивается большой площадью и тонкой структурой альвеолярной мембраны.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движется в обратном направлении — из крови с высоким парциальным давлением в альвеолы, чтобы затем покинуть организм при выдохе.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048352"/>
            <a:ext cx="4791900" cy="10358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Парциальное давление кислорода и углекислого газа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Парциальное давление газов влияет на направление их движения между воздухом и кровью.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Парциальное давление кислорода выше в воздухе, чем в крови, что стимулирует его переход в кровь; у углекислого газа всё наоборот.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дышит наш организм: вдох и выдох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— активное расширение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вдохе диафрагма сокращается вниз, межрёберные мышцы поднимают рёбра, увеличивая объём грудной клетки. Это создаёт отрицательное давление, и воздух засасывается внутрь.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дыхательных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контролирует ритм и глубину дыхания, обеспечивая адекватный газообмен в зависимости от активности и состояния организма.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— расслабление дыхательных мышц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происходит, когда мышцы расслабляются, грудная клетка уменьшается в объёме, давление внутри повышается, и воздух выходит наружу. Обычно это пассивный процесс.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мышцы, участвующие в дыхании
</a:t>
            </a:r>
            <a:endParaRPr lang="en-US" sz="2978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главный двигатель вдоха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мощная куполообразная мышца, отделяющая грудную полость от брюшной. Сокращение диафрагмы увеличивает объём грудной клетки, способствуя вдоху.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мышцы: расширение и сужение грудной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межрёберные мышцы поднимают рёбра при вдохе, а внутренние помогают при выдохе. Вместе они регулируют объём грудной клетки.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мышцы при нагрузке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усиленной физической активности работают мышцы шеи и живота, помогая увеличить объём вдоха и выдоха для повышенного газообмена.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цикл: основные этапы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Занимает примерно 2–2,5 секунды, происходит расслабление мышц и выход воздуха из лёгких.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около 1,5–2 секунд, во время которого грудная клетка расширяется, обеспечивая приток свежего воздуха.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пауза, позволяющая стабилизировать дыхательный ритм и подготовиться к следующему дыхательному циклу.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между вдохом и выдохом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альвеолярной мембраны и её влияние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тонкая мембрана (0,5–1 микрон) обеспечивает быструю диффузию газов, что особенно важно при повышенной физической активности для насыщения крови кислородом.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утолщение мембраны, вызванное болезнями, резко снижает скорость газообмена, затрудняя снабжение клеток кислородом.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между кровью и тканями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капиллярах кислород из крови переходит в клетки, где используется для получения энергии и поддержания жизненных процессов.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обмен газов обеспечивает нормальную работу органов и тканей, поддерживая баланс кислорода и углекислого газа в организме.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газ, образующийся в клетках, диффундирует обратно в кровь и транспортируется к лёгким для удаления.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гемоглобина в переносе кислорода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— белок, находящийся в эритроцитах, связывает кислород в лёгких, позволяя эффективно транспортировать его по всему организму.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98% кислорода в крови переносится в связанном с гемоглобином виде, что значительно увеличивает ёмкость крови по отношению к кислороду.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незначительная часть кислорода (примерно 2%) растворяется непосредственно в плазме крови и участвует в клеточных обменах.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тканях гемоглобин отдаёт кислород клеткам, обеспечивая их необходимой энергией для жизнедеятельности и поддержания обменных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углекислого газа в организме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путь переноса СО2 — это бикарбонатная форма, составляющая около 70% всего углекислого газа в крови.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20–25% углекислого газа связывается с гемоглобином, образуя карбгемоглобин, что облегчает его транспорт к лёгким.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часть СО2 (5–7%) растворена в плазме и непосредственно выделяется при выдохе через дыхательную 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дыхания: механизмы и значение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в продолговатом мозге координирует частоту и глубину дыхательных движений в зависимости от физиологических потребностей 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контролируют уровни кислорода и углекислого газа, направляя сигналы в мозг для регулировки дыхания в реальном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стимулом для увеличения дыхания служит повышение концентрации углекислого газа в крови, что сигнализирует о необходимости усиленного газообмена.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дыхательной системы: сенсорные связи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лёгких чувствительны к их растяжению и помогают контролировать глубину вдоха, прекращая его при максимальном заполнении.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сенсорные механизмы вместе обеспечивают безошибочное и своевременное регулирование дыхательного процесса.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 бронхах и сосудах передают информацию в дыхательный центр, способствуя рефлекторной адаптации дыхания к внешним и внутренним условиям.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реагируют на концентрацию кислорода и углекислого газа в крови, обеспечивая точную настройку дыхания с учётом метаболических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 глубина дыхания значительно увеличиваются при нагрузках, обеспечивая экстренную доставку кислорода и удаление углекислого газа из организма.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3–10 раз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ускоряется газообмен, позволяя организму активно снабжаться кислородом при повышенных энергозатратах.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ёмкость лёгких и основные объёмы
</a:t>
            </a:r>
            <a:endParaRPr lang="en-US" sz="276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объёмы лёгких включают несколько основных объемов, которые совместно определяют жизненную ёмкость.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ёмкость складывается из дыхательного объёма и резервных объёмов, что показывает запас лёгких для эффективного дыхания при нагрузках.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лёгких: число альвеол и площадь обмена
</a:t>
            </a:r>
            <a:endParaRPr lang="en-US" sz="255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число альвеол в наших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лёгкие содержат около 300 миллионов альвеол — мельчайших воздушных пузырьков, обеспечивающих максимальную площадь для газообмена. Благодаря этому даже интенсивные физические нагрузки не нарушают снабжение кислородом.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альвеол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имеют диаметр около 0,2–0,3 мм и покрыты густой сетью капилляров. Их тонкие стенки способствуют быстрому и эффективному переносу газов между воздухом и кровью.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Невероятная площадь альвеолярной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альвеол у взрослого человека достигает приблизительно 120 квадратных метров — примерно как теннисный корт. Это позволяет эффективно обеспечивать организм кислородом и выводить углекислый газ.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вредных факторов на дыхательную систему
</a:t>
            </a:r>
            <a:endParaRPr lang="en-US" sz="2444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его последствие для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способствует развитию хронического бронхита и эмфиземы, снижая жизненную ёмкость лёгких и ухудшая газообмен. Вдыхаемые токсичные вещества повреждают альвеолы и капилляры.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и вред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качество воздуха снижает эластичность лёгких и влияет на скорость газообмена, что приводит к ухудшению работы дыхательной системы и повышает риск заболеваний дыхательных путей.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как скрытая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некурящие люди риск подвергаются негативному воздействию табачного дыма, что приводит к воспалению дыхательных путей и снижению общей функции лёгких, особенно опасно для детей и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спорта на дыхание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жизненной ёмкости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способствуют росту жизненной ёмкости лёгких, улучшая объём воздуха, который можно вдохнуть и выдохнуть за один цикл дыхания.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 дыхательной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Тренированные спортсмены быстрее приспосабливаются к изменяющимся условиям нагрузки благодаря оптимальному снабжению кислородом и своевременному выведению углекислого газа.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дыхательных мышц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укрепить диафрагму и межрёберные мышцы, что повышает эффективность вдоха и выдоха, обеспечивая глубокое и ритмичное дыхание при нагрузках.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газообмена и дыхания для здоровья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дыхательные движения обеспечивают клетки кислородом и удаляют углекислый газ, поддерживая жизненные процессы и здоровье лёгких при активном образе жизни и чистом воздухе.
</a:t>
            </a:r>
            <a:endParaRPr lang="en-US" sz="15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2026-05-09T12:26:14Z</dcterms:created>
  <dcterms:modified xsi:type="dcterms:W3CDTF">2026-05-09T12:26:14Z</dcterms:modified>
</cp:coreProperties>
</file>