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основные темы: кожа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крупнейший орган, выполняющий защиту, терморегуляцию и синтез витамина D.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кожи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кожа изучалась как зеркало здоровья. Она защищает от травм, инфекций и обезвоживания, связывая внешнее состояние с внутренними процессами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кожи: три основных слоя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самый внешний слой, образован многослойным плоским эпителием, отвечает за барьер и обновление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расположена под эпидермисом, содержит сосуды, нервы и волокна, обеспечивая питание и чувствительность кожи.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состоит из жировой ткани, выполняет функцию амортизации, теплоизоляции и энергетического запаса.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эпидермиса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 пяти слоёв: базального, шиповатого, зернистого, блестящего и рогового. Кератиноциты в каждом слое создают прочный защитный барьер и обновляются каждые 28 дней у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эпидермиса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служит механической и химической защитой, предотвращая проникновение вредных веществ и микробов, а также участвует в регуляции водного баланса кожи.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эпидермиса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дермы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дермы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включает сосочковый и сетчатый слои с сосудами, нервами, волосяными фолликулами и железами, что обеспечивает питание и чувствительность кожи.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в дерме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сеть коллагеновых и эластиновых волокон придаёт коже прочность и упругость, позволяя ей быстро восстанавливаться после растяжения.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Гиподерма: функции и 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состоит из жировых клеток, формирующих подкожную клетчатку, которая отвечает за амортизацию и защиту внутренних тканей.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удерживает тепло и запасает энергию, причём его толщина у подростков может изменяться в процессе гормональных перестроек.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кожи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обеспечивает барьер против микробов, химических веществ и механических повреждений, поддерживая здоровье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происходит благодаря потоотделению и изменению кровотока в коже, способствуя сохранению постоянного тепла.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функция позволяет ощущать боль, прикосновения и температуру, благодаря многочисленным рецепторам по всей поверхности кожи.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функция активирует образование витамина D под воздействием ультрафиолетового света, важного для обмена кальция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00261"/>
            <a:ext cx="3887700" cy="1537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свойства слоёв кожи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и клетки трёх слоёв кожи, выделяя их особую специализацию и взаимодополнение.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кожи имеет уникальные функции и специализированные клетки, обеспечивая её целостность и здоровье.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кожи и меланин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вырабатывается меланоцитами и определяет цвет кожи, волос и глаз. Он защищает клетки от ультрафиолета, снижая риск повреждений и мутаций.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концентрации меланина формируют фототипы кожи. У подростков изменения меланина связаны с появлением веснушек и загара.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динамика обновления эпидермиса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замедляется процесс обновления клеток кожи из-за снижения активности деления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обновление у пожилых приводит к снижению упругости и способности к регенерации кожи.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биологии кожи,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кожи: потовые и сальные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активно участвуют в поддержании температуры тела, выделяя пот при физических нагрузках, что помогает охладить кожу и предотвратить перегрев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кожное сало, которое создает защитную гидролипидную пленку, препятствуя пересыханию и защищая от вредных микроорганизмов.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потовых или сальных желез, часто встречающееся у подростков, может приводить к появлению угрей и воспалений на коже.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волос в защите и терморегуляции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покрывают кожу головы, защищая её от ультрафиолетовых лучей и способствуют сохранению тепла. Во время подросткового роста гормоны могут усиливать интенсивность роста и густоту волос.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рост ногтей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кончики пальцев от механических повреждений и улучшают точность движений рук. В период полового созревания процессы роста ногтей могут ускоряться под действием гормональных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ногти — производные эпидермиса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кожи: структура рецепторов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расположены различные типы рецепторов, которые воспринимают температуру, давление и боль, что помогает организму адаптироваться к окружающей среде и избегать травм.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улавливают изменения температуры, посылая сигналы в мозг, чтобы тело вовремя реагировало на перегрев или переохлаждение.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отвечают за ощущение прикосновения и давления, а болевые рецепторы сигнализируют об опасности, помогая сохранить целостность кожного покрова.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ран: этапы регенерации кожи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это остановка кровотечения и образование струпа для защиты раны от инфекции. Дальше начинается активное деление и миграция клеток эпидермиса и дермы, закрывающих повреждение.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завершающем этапе формируется новый кожный слой, восстанавливающий структуру и функции кожи. У подростков регенерация проходит быстрее благодаря высокой способности клеток к 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кожи по массе: круговая диаграмма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содержание воды обеспечивает молодой коже необходимые условия для эластичности и быстрого восстановления после повреждений.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белков подтверждает важность коллагена и эластина для прочности и упругости кожи.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школьной биологии, 2024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терморегуляции через кожу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кровеносные сосуды кожи расширяются, усиливая приток крови и способствуя выделению тепла через потоотделение.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условиях сосуды сужаются, уменьшая отдачу тепла и сохраняя тепло внутри тела для поддержания комфортной температуры органов.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быстрая поддержка баланса температуры позволяет сохранять важные функции организма в переменчивых окружающих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 подростков: необходимость и методы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кожи удаляет излишки кожного сала и бактерии, снижая риск воспалений и прыщей, что особенно актуально в подростковый период.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мягкие средства без агрессивных компонентов, менять одежду и следить за чистотой рук и лица для эффективной защиты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ультрафиолета: риск для кожи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UVB-лучи вызывают солнечные ожоги и увеличивают риск развития рака кожи, особенно при частом пребывании на солнце без защиты.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UVA-лучей ускоряет процессы старения кожи, приводя к появлению морщин и снижению её упругости.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необходимо использовать солнцезащитные кремы с SPF 30 и выше, а также носить головные уборы и одежду, закрывающую кожу.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 нахождения на солнце — до 12 и после 16 часов, чтобы избежать особо активного ультрафиолетового излучения.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Психоэмоциональные аспекты состояния кожи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прикосновения позитивно влияют на настроение подростков, поддерживая эмоциональное равновесие и важны для социализации.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кожей, например, акне, могут вызывать у подростков чувство неуверенности и стресс, отрицательно влияя на самооценку.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кожа способствует комфорту и уверенности в себе, играя важную роль в формировании положительного образа тела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уникальный орган и ключ к здоровью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обеспечивает защиту и взаимодействие с окружающей средой. Знание её строения и регулярный уход помогают сохранить здоровье, сформировать привычки гигиены и повысить качество жизни подростков.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2026-05-09T06:10:24Z</dcterms:created>
  <dcterms:modified xsi:type="dcterms:W3CDTF">2026-05-09T06:10:24Z</dcterms:modified>
</cp:coreProperties>
</file>