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векторы: язык положения и движения
</a:t>
            </a:r>
            <a:endParaRPr lang="en-US" sz="261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геометрии начинается с координат и векторов.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точно находить точки, а векторы — описывать движение, силу и смещение. Эти идеи работают в школьной геометрии, на картах, в играх и навигации, поэтому их удобно изучать вместе.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координаты и векторы важны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946547"/>
            <a:ext cx="51159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Декартова система координат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3294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33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осей называется началом координат и обозначается O. От неё отсчитывают все перемещения по плоскости, поэтому она служит главным ориентиром при построении.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3861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862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задаётся двумя числами: сначала абсциссой x, затем ординатой y. Такой порядок нельзя менять местами, иначе получится уже другая точка на плоскости.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координат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5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обычно записывают в скобках через точку с запятой, например A(3; 2). Эта форма записи позволяет быстро читать, строить и сравнивать положения точек.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280475" y="1089958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6280475" y="1498850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задают две взаимно перпендикулярные оси: горизонтальная Ox и вертикальная Oy. Вместе они образуют удобную сетку, по которой можно точно указывать положение любой точки.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34" y="1871675"/>
            <a:ext cx="2909783" cy="298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 начала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65275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точку A(3; 2), нужно от начала координат пройти три клетки вправо и две клетки вверх. Такой способ делает расположение точки наглядным и точным.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абсцисса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100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положительное, точка находится справа от оси Oy. Чем больше значение x, тем дальше точка удаляется от вертикальной оси по горизонтали.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абсцисса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65275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отрицательное, точка располагается слева от оси Oy. Знак сразу показывает сторону плоскости, поэтому положение можно определить ещё до построения.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ординаты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100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y означает положение выше оси Ox, а отрицательное — ниже неё. Вместе два знака полностью описывают, где именно находится точка относительно начала координат.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точка на координатной плоскости
</a:t>
            </a:r>
            <a:endParaRPr lang="en-US" sz="2700" dirty="0"/>
          </a:p>
        </p:txBody>
      </p:sp>
      <p:sp>
        <p:nvSpPr>
          <p:cNvPr id="18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219619"/>
            <a:ext cx="3776100" cy="15493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 в четырёх четвертях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помогают быстро определить, в какой части плоскости находится точка.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знакам координат можно без построения сразу определить четверть и проверить правильность ответа.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8606" y="795758"/>
            <a:ext cx="68151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по координатам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682575" y="2244600"/>
            <a:ext cx="19839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575" y="2801809"/>
            <a:ext cx="1984050" cy="1834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лежат на одной горизонтали или вертикали, расстояние между ними равно разности одной координаты. В этом случае достаточно сравнить либо x, либо y.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81375" y="2244600"/>
            <a:ext cx="19842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81377" y="2801809"/>
            <a:ext cx="1984050" cy="1834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теорему Пифагора и находят длину отрезка AB. Так получают точное расстояние между точками A(x1; y1) и B(x2; y2) на плоскости.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781975" y="2244600"/>
            <a:ext cx="19842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Разности координат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781976" y="2801809"/>
            <a:ext cx="1984050" cy="1834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общем случае находят, насколько точки отличаются по горизонтали и по вертикали. Эти две разности образуют стороны прямоугольного треугольника, построенного по точкам.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 практике: где они нужны чаще всего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особенно полезны там, где важно быстро определить положение объекта и его изменение на плоскости.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карты и навигация: именно там точность координат особенно заметна, а остальные области используют их для построения и движения.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учебных примеров, 2024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599" y="549350"/>
            <a:ext cx="66558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395369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65510" y="2248995"/>
            <a:ext cx="390330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3893" y="2605034"/>
            <a:ext cx="3904875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отрезок, у которого есть начало и конец, а также направление. Он показывает не только расстояние, но и то, куда направлено движение или действие.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88220" y="2248995"/>
            <a:ext cx="390330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86603" y="2605034"/>
            <a:ext cx="3904875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записать двумя буквами, например AB, или обозначить стрелкой над буквой. В записи важно, какая точка стоит первой: она показывает начало.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65510" y="3779245"/>
            <a:ext cx="390330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
</a:t>
            </a:r>
            <a:endParaRPr lang="en-US" sz="1500" dirty="0"/>
          </a:p>
        </p:txBody>
      </p:sp>
      <p:sp>
        <p:nvSpPr>
          <p:cNvPr id="15" name="Text 7"/>
          <p:cNvSpPr txBox="1"/>
          <p:nvPr/>
        </p:nvSpPr>
        <p:spPr>
          <a:xfrm>
            <a:off x="363893" y="4135285"/>
            <a:ext cx="3904875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называется его модулем. Она показывает, насколько велико перемещение, и всегда является неотрицательным числом, даже если сам вектор направлен влево или вниз.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8220" y="3779245"/>
            <a:ext cx="390330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endParaRPr lang="en-US" sz="1500" dirty="0"/>
          </a:p>
        </p:txBody>
      </p:sp>
      <p:sp>
        <p:nvSpPr>
          <p:cNvPr id="17" name="Text 9"/>
          <p:cNvSpPr txBox="1"/>
          <p:nvPr/>
        </p:nvSpPr>
        <p:spPr>
          <a:xfrm>
            <a:off x="4786603" y="4135285"/>
            <a:ext cx="3904875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считаются равными, если у них одинаковые длина и направление. При этом они могут находиться в разных местах плоскости, потому что важны только эти два свойства.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1835328"/>
            <a:ext cx="4424400" cy="22683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1056" y="1835328"/>
            <a:ext cx="4424400" cy="22683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4200109"/>
            <a:ext cx="40479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длину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479784"/>
            <a:ext cx="4047900" cy="4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стрелку на координатной сетке: чем она длиннее, тем больше её модуль. Длина вектора не зависит от того, где он расположен, поэтому один и тот же вектор можно мысленно переносить по плоскости, не меняя его сути.
</a:t>
            </a:r>
            <a:endParaRPr lang="en-US" sz="871" dirty="0"/>
          </a:p>
        </p:txBody>
      </p:sp>
      <p:sp>
        <p:nvSpPr>
          <p:cNvPr id="10" name="Text 2"/>
          <p:cNvSpPr txBox="1"/>
          <p:nvPr/>
        </p:nvSpPr>
        <p:spPr>
          <a:xfrm>
            <a:off x="4844347" y="4200109"/>
            <a:ext cx="40479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показывает стрелка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346" y="4479784"/>
            <a:ext cx="4047900" cy="4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вектора задаёт сторона, в которую указывает стрелка. Если перевернуть стрелку, получится уже другой вектор, даже если длина останется той же. Именно поэтому направление так важно в задачах о движении и силе.
</a:t>
            </a:r>
            <a:endParaRPr lang="en-US" sz="860" dirty="0"/>
          </a:p>
        </p:txBody>
      </p:sp>
      <p:sp>
        <p:nvSpPr>
          <p:cNvPr id="12" name="Text 4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и направление вектора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вектор по двум точкам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вектора AB по координатам точек A и B.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числам сразу видно, куда и насколько сместился отрезок: по горизонтали и по вертикали.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полностью задают вектор на плоскости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 правилу треугольника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удобно рассматривать как последовательный путь: сначала один шаг, затем второй без разрыва между ними.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Результирующий вектор показывает итоговое перемещение и зависит от направления обоих исходных векторов.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правилу треугольника, основанный на теореме Пифагора
</a:t>
            </a:r>
            <a:endParaRPr lang="en-US" sz="9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Выключение векторов и противоположный вектор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65265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через сложение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 − b означает, что к вектору a прибавляют вектор, противоположный b. Это упрощает вычисления и позволяет работать с разностью как с обычным сложением.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5152" y="303862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вектор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5150" y="3852876"/>
            <a:ext cx="2514600" cy="7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противоположных векторов одинаковая длина, но стрелки направлены в разные стороны. Такой вектор помогает «отменить» движение и сравнить два перемещения на плоскости.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243252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разности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243256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показывает, насколько одно перемещение отличается от другого. Если два движения направлены по-разному, разность помогает увидеть не только величину, но и итоговое направление изменения.
</a:t>
            </a:r>
            <a:endParaRPr lang="en-US" sz="910" dirty="0"/>
          </a:p>
        </p:txBody>
      </p:sp>
      <p:sp>
        <p:nvSpPr>
          <p:cNvPr id="14" name="Text 7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полезно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используют в задачах на координатной сетке, при сравнении маршрутов и при построении новых векторов по уже известным данным.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590461"/>
            <a:ext cx="3776100" cy="9495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вектор: в чём разница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положение объекта и его перемещение.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отвечает за положение, а вектор — за изменение положения. Порядок координат важен в обоих случаях.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1089" y="1816894"/>
            <a:ext cx="1412272" cy="14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425" y="1877424"/>
            <a:ext cx="4057800" cy="18268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01089" y="3380693"/>
            <a:ext cx="1412272" cy="14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8599" y="664375"/>
            <a:ext cx="67122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где векторы помогают описывать движение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6051915" y="2037872"/>
            <a:ext cx="27207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на клетчатом поле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6051925" y="2464700"/>
            <a:ext cx="2720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герой может сделать два шага вправо и три вверх, а затем ещё одно движение. На координатной сетке такие шаги легко записать в виде векторов, чтобы не потерять порядок перемещений.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422640" y="3752850"/>
            <a:ext cx="3921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самолёта над картой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422640" y="4183263"/>
            <a:ext cx="39210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путь самолёта удобно показывать стрелкой: она указывает направление полёта и примерную длину участка маршрута. Если полёт разбить на несколько этапов, векторы покажут каждое перемещение отдельно и весь путь целиком.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6051915" y="3610528"/>
            <a:ext cx="27207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течение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051925" y="4037300"/>
            <a:ext cx="2720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Вектором можно показать не только движение, но и действие силы или течение реки. Стрелка помогает увидеть, в какую сторону направлено воздействие, а длина — насколько оно сильное или заметное.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координатами и векторами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нужно внимательно следить за знаками и порядком записи координат.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проверять четверть, направление стрелки и формулу, большинство ошибок можно заметить до ответа.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ошибок школьников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координаты и векторы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проверки точки, расстояния и вектора на координатной плоскости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1713" y="1914486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48588" y="1914486"/>
            <a:ext cx="297000" cy="29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91713" y="3544561"/>
            <a:ext cx="297000" cy="29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34488" y="3548527"/>
            <a:ext cx="325200" cy="289067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координаты и векторы связаны с графиками
</a:t>
            </a:r>
            <a:endParaRPr lang="en-US" sz="2700" dirty="0"/>
          </a:p>
        </p:txBody>
      </p:sp>
      <p:sp>
        <p:nvSpPr>
          <p:cNvPr id="1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8" name="Text 2"/>
          <p:cNvSpPr txBox="1"/>
          <p:nvPr/>
        </p:nvSpPr>
        <p:spPr>
          <a:xfrm>
            <a:off x="428425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 точек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425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графика имеет свои координаты, поэтому зависимость между x и y можно строить постепенно, отмечая точки одну за другой на сетке.
</a:t>
            </a:r>
            <a:endParaRPr lang="en-US" sz="1000" dirty="0"/>
          </a:p>
        </p:txBody>
      </p:sp>
      <p:sp>
        <p:nvSpPr>
          <p:cNvPr id="20" name="Text 4"/>
          <p:cNvSpPr txBox="1"/>
          <p:nvPr/>
        </p:nvSpPr>
        <p:spPr>
          <a:xfrm>
            <a:off x="4785300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по графику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4785300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помогает показать, как одна точка переходит в другую. Это удобно, когда нужно сравнить изменения между соседними значениями функции.
</a:t>
            </a:r>
            <a:endParaRPr lang="en-US" sz="1000" dirty="0"/>
          </a:p>
        </p:txBody>
      </p:sp>
      <p:sp>
        <p:nvSpPr>
          <p:cNvPr id="22" name="Text 6"/>
          <p:cNvSpPr txBox="1"/>
          <p:nvPr/>
        </p:nvSpPr>
        <p:spPr>
          <a:xfrm>
            <a:off x="428425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 масштаб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28425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задаёт порядок и масштаб, поэтому даже сложный график становится понятным: видно, где значения растут, а где уменьшаются.
</a:t>
            </a:r>
            <a:endParaRPr lang="en-US" sz="1000" dirty="0"/>
          </a:p>
        </p:txBody>
      </p:sp>
      <p:sp>
        <p:nvSpPr>
          <p:cNvPr id="24" name="Text 8"/>
          <p:cNvSpPr txBox="1"/>
          <p:nvPr/>
        </p:nvSpPr>
        <p:spPr>
          <a:xfrm>
            <a:off x="4785300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зависимостей
</a:t>
            </a:r>
            <a:endParaRPr lang="en-US" sz="1200" dirty="0"/>
          </a:p>
        </p:txBody>
      </p:sp>
      <p:sp>
        <p:nvSpPr>
          <p:cNvPr id="25" name="Text 9"/>
          <p:cNvSpPr txBox="1"/>
          <p:nvPr/>
        </p:nvSpPr>
        <p:spPr>
          <a:xfrm>
            <a:off x="4785300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легче увидеть общую картину, чем по отдельным числам. Координаты и векторы делают движение и изменение величин наглядными и точными.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теме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опоры помогают уверенно читать чертежи, решать задачи и не путать положение точки с направлением движения.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нужно освоить координаты точки и знаки четвертей, а затем — координаты вектора и операции над ним.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«Координаты и векторы»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векторы работают вместе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точно показывают, где находится точка, а векторы объясняют, как происходит движение. Если уверенно читать плоскость, задачи становятся понятнее и решаются быстрее.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2026-06-03T12:51:55Z</dcterms:created>
  <dcterms:modified xsi:type="dcterms:W3CDTF">2026-06-03T12:51:55Z</dcterms:modified>
</cp:coreProperties>
</file>