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превращается в энергию и строительный материал для клеток?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8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каждый день дает энергию, помогает расти и восстанавливаться. Если есть нерегулярно, спешить за столом и мало пить, пищеварение работает хуже, а самочувствие и внимание снижаются.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48025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пищеварения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пища измельчается зубами, смачивается слюной и превращается в пищевой комок, который удобно проглатывать. Начинается первое химическое расщепление веществ.
</a:t>
            </a:r>
            <a:endParaRPr lang="en-US" sz="738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и 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быстро проводит пищу в желудок, а желудок перемешивает ее с соком и подготавливает к дальнейшему расщеплению. Здесь важны мышечные движения и ферменты.
</a:t>
            </a:r>
            <a:endParaRPr lang="en-US" sz="690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отделе завершается основное переваривание пищи и происходит всасывание полезных веществ. Через ее стенки питательные молекулы попадают в кровь и лимфу.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выделяет сок с ферментами для расщепления белков, жиров и углеводов. Без него пищеварение шло бы медленно и не полностью.
</a:t>
            </a:r>
            <a:endParaRPr lang="en-US" sz="76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желчь, которая помогает переваривать жиры, облегчая работу ферментов. Она не ломает жиры сама, но делает их удобнее для обработки.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начало переваривания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твердая пища разжевывается на более мелкие части. Это облегчает работу ферментов и делает дальнейшее продвижение пищевого комка более удобным и безопасным.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и 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пищу, помогает ей склеиваться в мягкий комок и облегчает глотание. Кроме того, она частично очищает ротовую полость от микробов.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движению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перемешивает пищу, собирает ее в комок и направляет к глотке. Благодаря этому глотание происходит точно и без лишних усилий.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начинает расщепление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слюне есть фермент амилаза, который уже в ротовой полости начинает расщеплять крахмал. Это первый шаг химического переваривания пищи в организме.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по пищеварительному тракту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отделов, через которые проходит пища, от начала переваривания до выведения остатков.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и желудок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проводит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не переваривает пищу, а только переносит ее в желудок. Волнообразные сокращения мышц быстро продвигают пищевой комок даже тогда, когда человек стоит.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смешивает содержимое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перемешивается с желудочным соком. Это помогает равномерно распределить кислоту и ферменты по всей массе пищи, подготавливая ее к дальнейшему перевариванию.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уничтожает многие микробы и создает условия для работы ферментов, которые расщепляют белки. Поэтому желудок одновременно защищает организм и помогает пищеварению.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желудка защищена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покрывает внутреннюю поверхность желудка и предохраняет его ткани от действия кислоты. Благодаря этому стенка органа не повреждается собственным соком.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идет поэтапно: сначала действуют ферменты слюны и желудка, затем основная работа происходит в тонкой кишке.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пищевые вещества расщепляются до простых молекул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молекула, тем легче она проходит через стенку кишечника и попадает в кровь или лимфу.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длина и ворсинки на внутренней поверхности резко увеличивают площадь всасывания. Поэтому именно здесь организм получает большую часть питательных веществ.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5–6 метров
</a:t>
            </a:r>
            <a:endParaRPr lang="en-US" sz="592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такой длины тонкая кишка, где завершается основное переваривание и всасывание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выполняет свою часть общей работы: одни измельчают пищу, другие расщепляют ее, третьи всасывают вещества и помогают удалять остатки.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отделов пищеварительной системы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 — это единая цепочка, где сбой в одном звене влияет на работу остальных органов.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желчный пузырь и их 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49336"/>
            <a:ext cx="33378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образует желчь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желчь, которая не расщепляет жиры сама, но помогает разбивать их на мелкие капли. Так ферментам легче воздействовать на жиры в тонкой кишке.
</a:t>
            </a:r>
            <a:endParaRPr lang="en-US" sz="948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49336"/>
            <a:ext cx="33378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 накапливает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 хранит желчь и подает ее в кишечник во время пищеварения. Это делает поступление желчи своевременным и помогает перевариванию жирной пищи.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 ее сок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 с ферментами, которые помогают расщеплять белки, жиры и углеводы. Без этого отдела пища переваривалась бы гораздо медленнее и хуже усваивалась.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тонкой кишке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Поджелудочный сок поступает в тонкую кишку, где смешивается с желчью и кишечным соком. Вместе эти жидкости завершают основную часть химического переваривания пищи.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ферментам поджелудочной железы питательные вещества превращаются в простые молекулы, доступные клеткам. Это важно для получения энергии, роста и восстановления тканей.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 свое вещество и работает в определенных условиях среды. Это делает пищеварение быстрым, точным и экономным.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пищеварения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температура и кислотность отклоняются от нормы, работа ферментов ослабевает, а переваривание пищи становится менее эффективным.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и удаление остатков пищи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толстой кишке из содержимого всасывается вода и часть минеральных солей. Благодаря этому непереваренные остатки становятся более плотными.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полезные бактерии. Они помогают поддерживать нормальную среду в кишечнике и участвуют в образовании некоторых витаминов.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каловых масс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содержимое уплотняется и превращается в каловые массы. Это подготовка к удалению непереваренных остатков из организма.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прямой кишки остатки пищи выводятся через анальное отверстие. Так завершается путь пищи в пищеварительной 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особенно важны для роста, энергии и нормальной работы организма школьника.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 их значение для организма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пища обеспечивает организм всем необходимым: одни вещества дают энергию, другие помогают расти, двигаться и поддерживать здоровье.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основы рационального питания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823" y="1986438"/>
            <a:ext cx="2934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режим питания влияет на пищеварение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 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помогает быстрее включить организм в работу после сна. Он снижает сильный голод к середине дня и уменьшает риск переедания на следующих приемах пищи.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содержат клетчатку, которая помогает кишечнику работать ритмично. Они также дают витамины и воду, полезные для общего самочувствия и нормального пищеварения.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растворения веществ и мягкого продвижения пищи по кишечнику. Если пить мало, пищеварение замедляется, а запоры возникают чаще.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бегу мешает тщательно пережевывать пищу и создает лишнюю нагрузку на желудок. Спокойный темп помогает лучше почувствовать насыщение и облегчает работу пищеварительной системы.
</a:t>
            </a:r>
            <a:endParaRPr lang="en-US" sz="7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повседневные действия либо поддерживают работу желудка и кишечника, либо создают лишнюю нагрузку на них.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для пищеварения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повторяются полезные привычки, тем устойчивее работает пищеварительная система и тем лучше общее самочувствие школьника.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тарелки до энергии в клетках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пищи в организме и превращение питательных веществ в источник энергии для 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нарушения пищеварения у школьников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 тяжесть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животе и ощущение тяжести часто появляются после переедания, слишком жирной пищи или слишком быстрого приема еды. Такие симптомы нельзя игнорировать, если они повторяются.
</a:t>
            </a:r>
            <a:endParaRPr lang="en-US" sz="736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Изжога и тошнота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Изжога и тошнота могут возникать при нерегулярном питании, употреблении большого количества сладких напитков или стрессах. Они показывают, что желудку трудно справляться с нагрузкой.
</a:t>
            </a:r>
            <a:endParaRPr lang="en-US" sz="736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Вздутие живота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Вздутие нередко связано с недостатком клетчатки, слишком быстрым едением или нарушением микрофлоры кишечника. Важно следить за качеством продуктов и размером порций.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 чаще бывает при недостатке воды, малой подвижности и редком употреблении овощей. Если он становится постоянным, нужна помощь взрослого и врача.
</a:t>
            </a:r>
            <a:endParaRPr lang="en-US" sz="752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рук, чистая вода и свежие продукты уменьшают риск кишечных инфекций. Особенно важно проверять срок хранения пищи и не есть сомнительные блюда.
</a:t>
            </a:r>
            <a:endParaRPr lang="en-US" sz="7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пищеварительной системы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 примерно в одно и то же время, не пропускай завтрак и не устраивай слишком больших перерывов между приемами пищи. Так желудку легче работать без перегрузки.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достаточно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перевариванию и продвижению пищи по кишечнику. При регулярном питье снижается риск запоров, а организму проще переносить учебную нагрузку и физическую активность.
</a:t>
            </a:r>
            <a:endParaRPr lang="en-US" sz="826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пережевывай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пережевывание облегчает работу желудка и помогает пище лучше смешаться со слюной. Это особенно важно, если еда плотная или порции слишком большие.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полезную еду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чаще есть овощи, фрукты, каши и другие продукты, богатые клетчаткой. Сладкое, жирное и фастфуд лучше ограничивать, чтобы не перегружать пищеварение.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гигиену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перед едой, двигайся каждый день и высыпайся. Эти простые привычки поддерживают кишечник, уменьшают риск инфекций и помогают организму расти.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 — основа здоровья и энергии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работает как слаженный механизм: каждый орган выполняет свою задачу, а вместе они обеспечивают организм энергией, ростом и восстановлением. Здоровые привычки помогают ей работать надежно.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2026-06-01T10:01:34Z</dcterms:created>
  <dcterms:modified xsi:type="dcterms:W3CDTF">2026-06-01T10:01:34Z</dcterms:modified>
</cp:coreProperties>
</file>