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развития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историю жизни через наследственность, отбор и изменение видов.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накопились сведения о сходстве организмов, их приспособленности и изменениях во времени. Дарвин и Уоллес показали, что разнообразие живого можно объяснить естественным отбором; современная теория дополнила это данными генетики и ДНК-анализом.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стала ключом к биологии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закономерности эволюции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Историчность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разворачивается во времени, не повторяется в прежнем виде и по-разному затрагивает разные группы организмов. Её результаты накапливаются постепенно, формируя новую организацию живого мира.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38042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наследственные различия создают материал для эволюционных преобразований. Без них естественный отбор не мог бы сохранять полезные признаки и изменять генофонд популяций.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81997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Приспособительный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изменений оценивается средой: одни признаки повышают выживаемость, другие нейтральны или вредны. Поэтому эволюция не имеет заранее заданной цели, но ведёт к адаптации.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4100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условиях эволюция идёт через дивергенцию, конвергенцию, параллелизм и иные механизмы. Они объясняют, почему организмы могут быть одновременно и сходными, и резко различными.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38042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 основе малых изменений возникают ароморфозы, идиоадаптации и общая дегенерация. Эти направления определяют масштабные различия в уровне организации и образе жизни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эволюции: наследственная изменчивость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генов, хромосом и наборов хромосом. Именно они впервые формируют признаки, которых раньше не было в популяции, хотя большинство таких изменений не дают пользы.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гены родителей перераспределяются, образуя новые сочетания аллелей. Это резко увеличивает разнообразие потомства и делает каждую популяцию генетически неоднородной.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одинаковых родителях потомки получают разные комбинации признаков. Случайное сочетание аллелей усиливает разнообразие, на которое затем действует естественный отбор.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полезного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 вредные изменения обычно не закрепляются, а полезные могут распространяться в ряду поколений. Так наследственная изменчивость становится исходным материалом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 популяции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условий, при которых полезные наследственные признаки закрепляются в поколениях.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как фактор отбора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остра борьба между особями одного вида, потому что им нужны одинаковые ресурсы и условия. Она усиливается при нехватке пищи, воды, света, территории и убежищ.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могут соперничать за одну и ту же экологическую нишу, а также вступать в отношения хищник — жертва или паразит — хозяин. Такие связи тоже влияют на выживание.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жара, засуха, болезни и другие стрессовые факторы уменьшают число выживших особей. В этих условиях лучше сохраняются признаки, помогающие переносить нагрузку среды.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заметна конкуренция молодых растений на густо заросшем участке: они затеняют друг друга и борются за влагу. Подобные ситуации легко наблюдать и у 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формы отбора часто действуют не изолированно: в разных условиях одна и та же популяция может испытывать сразу несколько направлений отбора.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меняет норму признака, стабилизирующий сохраняет её, а разрывающий поддерживает крайние варианты при неоднородной среде.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форм естественного отбора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школьного курса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 популяция как единицы эволюции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живущих на общей территории и свободно скрещивающихся между собой. Именно в ней накапливаются изменения частот аллелей и формируется общий генофонд.
</a:t>
            </a:r>
            <a:endParaRPr lang="en-US" sz="1017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и изоляция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изоляция популяции ограничивает обмен генами с другими группами. Поэтому локальные изменения не исчезают, а могут закрепляться и постепенно менять свойства всей популяции.
</a:t>
            </a:r>
            <a:endParaRPr lang="en-US" sz="1017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включает особей, сходных по строению и происхождению, способных давать плодовитое потомство. Это надпопуляционный уровень, где результатом эволюции становится устойчивое биологическое единство.
</a:t>
            </a:r>
            <a:endParaRPr lang="en-US" sz="9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89061"/>
            <a:ext cx="3934500" cy="17068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пути видообразования различаются условиями изоляции, но приводят к одному результату — возникновению нового вида.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обмен генами прекращается, различия накапливаются. Географические, экологические и генетические барьеры по-разному запускают один и тот же эволюционный итог.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видообразования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показывают последовательность изменений организмов в геологическом времени. Особую ценность имеют переходные формы, соединяющие признаки разных крупных групп и отражающие этапы их расхождения.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общий план строения, хотя выполняют разные функции. Такой тип сходства объясняется общностью происхождения, а не случайным внешним подобием.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 атавизмы сохраняют признаки предков в изменённом или редком виде. У китообразных это тазовые кости, а у человека иногда встречаются хвостовые структуры.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белков подтверждает родство организмов на уровне последовательностей нуклеотидов и аминокислот. Чем ближе виды, тем больше совпадений в их наследственном материале.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Палеонтологическая летопись и переходные формы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как хроника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осадочных пород сохраняют следы организмов, живших в разное время, и позволяют выстраивать последовательность их изменений. По таким находкам видно, как одни формы постепенно сменяли другие и как менялась фауна древних эпох.
</a:t>
            </a:r>
            <a:endParaRPr lang="en-US" sz="114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 — соединение двух миров
</a:t>
            </a:r>
            <a:pPr algn="l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сочетал признаки пресмыкающихся и птиц: зубы, длинный хвост и, вместе с тем, перья и крылья. Такая находка помогает увидеть, что новые группы не возникают мгновенно, а формируются через промежуточные этапы.
</a:t>
            </a:r>
            <a:endParaRPr lang="en-US" sz="110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и выход на сушу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известен как переходная форма между рыбами и наземными позвоночными. У него были признаки плавательного образа жизни и черты, важные для опоры на мелководье, что делает его наглядным звеном эволюционного ряда.
</a:t>
            </a:r>
            <a:endParaRPr lang="en-US" sz="11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эволюции отличаются не только результатом, но и масштабом последствий. Наиболее заметные преобразования обычно связаны с освоением новых условий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даёт самый крупный эволюционный эффект, а идиоадаптация и дегенерация отражают более частные пути приспособления.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эволюции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эволюционного успеха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и ареала
</a:t>
            </a:r>
            <a:pPr algn="ctr" indent="0" marL="0">
              <a:lnSpc>
                <a:spcPct val="100000"/>
              </a:lnSpc>
              <a:buNone/>
            </a:pPr>
            <a:r>
              <a:rPr lang="en-US" sz="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организмов начинает активно размножаться, занимает новые территории и становится заметнее в экосистемах. Это признак биологического прогресса, связанного с успешным приспособлением к условиям среды.
</a:t>
            </a:r>
            <a:endParaRPr lang="en-US" sz="960" dirty="0"/>
          </a:p>
        </p:txBody>
      </p:sp>
      <p:sp>
        <p:nvSpPr>
          <p:cNvPr id="9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 вытеснение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меняются быстрее, чем формируются полезные признаки, численность снижается, ареал сужается, а группа может оказаться на грани исчезновения. Такой путь соответствует биологическому регрессу.
</a:t>
            </a:r>
            <a:endParaRPr lang="en-US" sz="9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эволюционного процесса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пути эволюционных преобразований в школьном курсе биологии.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и микроэволюция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происходит на уровне популяций, когда меняются частоты аллелей под действием отбора, мутаций, дрейфа генов и изоляции. Эти сдвиги затрагивают генофонд постепенно.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исторические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появление больших систематических групп и длительные преобразования живого мира. Она отражает не отдельный скачок, а накопление множества изменений на протяжении геологического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уровней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изменения накапливаются и со временем приводят к заметным различиям между видами и более крупными таксонами. Поэтому оба уровня рассматривают как единую эволюционную линию.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и приспособительные связи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давление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возникает тогда, когда изменения одного вида вызывают ответные изменения другого. Особенно хорошо это видно в парах «хищник — жертва» и «паразит — хозяин».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опылителей формируются взаимодополняющие структуры: форма цветка, строение ротового аппарата, сроки цветения и поведение насекомых. Такие связи повышают точность взаимодействия.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специализация усиливает приспособленность участников и помогает сохранять равновесие в сообществах. Поэтому коэволюция важна не только для отдельных видов, но и для всей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берётся изменчивость, как она распространяется и к чему приводит в 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совместно: одни создают изменчивость, другие изменяют её частоты, а естественный отбор закрепляет полезные варианты и ведёт к адаптациям.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эволюционных факторов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школьному курсу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темпов особенно заметна при освоении новых ниш, когда небольшие изменения быстро дают преимущество и закрепляются в 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отражают периоды усиленного отбора, а спад — относительную стабильность. Эволюция идёт скачкообразно, но всегда на основе накопленных изменений.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 в разных группах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эволюционного учения для современной науки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происхождение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подход помогает объяснять, как возникают и закрепляются наследственные различия, почему у родственных организмов сходная организация и как формируются новые сочетания признаков.
</a:t>
            </a:r>
            <a:endParaRPr lang="en-US" sz="1371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устойчивость патогенов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об эволюции позволяет понимать, почему бактерии и вирусы меняются, становятся устойчивыми к лекарствам и требуют постоянного обновления методов диагностики, профилактики и лечения.
</a:t>
            </a:r>
            <a:endParaRPr lang="en-US" sz="1371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сохранение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идеи используются для оценки того, как виды реагируют на изменение климата, разрушение местообитаний и конкуренцию. Это важно для охраны биоразнообразия.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прогнозирование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растений и животных эволюционная теория помогает выбирать признаки, которые могут закрепиться в потомстве. Она делает отбор более точным и научно обоснованным.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общий закон развития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изменчивость, отбор, борьба за существование и изоляция последовательно изменяют живые системы. Именно так возникают адаптации, новые виды и богатство жизни на Земле.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2026-06-02T00:38:38Z</dcterms:created>
  <dcterms:modified xsi:type="dcterms:W3CDTF">2026-06-02T00:38:38Z</dcterms:modified>
</cp:coreProperties>
</file>