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пословицы и поговорки: короткие фразы с большим смыслом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фразы, которые живут в народе веками.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возникли в живой речи людей — дома, на работе, в дороге и в разговорах. Они были короткими, звучными и легко запоминались, поэтому сохраняли важные мысли о труде, дружбе, правде и смекалке.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народная мудрость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выражает законченную мысль. В ней часто есть совет, вывод или урок, поэтому она помогает понять, как поступать в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пословица отличается от поговорки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обычно короче и образнее. Она делает речь яркой, смешной или точной, но не всегда содержит полный вывод или наставление.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учит, а поговорка украшает речь. Обе помогают говорить красиво, точно и по-народному, поэтому их любят и дети, и взрослые.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рядом с нами каждый день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пословицы слышны особенно часто. Их говорят, когда хвалят старание, дают совет или мягко шутят. Такие слова помогают детям понимать, как вести себя в обычных домашних делах и разговорах.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 семейным столом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на перемене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пословица может поддержать, напомнить о внимании или помочь сделать вывод после задания. Учитель и ученики легко узнают знакомую фразу, потому что она звучит просто, ясно и очень по-доброму.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и в народной избе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показать книгу народных выражений или уютную русскую избу, пословицы становятся почти видимыми. Так ребёнку легче представить, что мудрые слова пришли из жизни обычных людей и до сих пор остаются нужными.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ритм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звучат почти как маленькая песенка. Чёткий ритм помогает услышать фразу, повторить её и быстро удержать в памяти.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одной мысли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первая часть рисует картинку, а вторая подводит к выводу. Такая построение делает смысл ясным и помогает запомнить выражение без усилий.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точно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говорит мало, но очень метко. Чем короче фраза, тем легче её повторять в разговоре и вспоминать в нужный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народной мудрости всегда уважают. Пословица «Без труда не вытащишь и рыбку из пруда» напоминает: хороший результат приходит только после старания.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«Дело мастера боится» говорит о том, что умелый и внимательный человек справляется с работой уверенно. Здесь ценятся аккуратность, опыт и ответственность.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«Терпение и труд всё перетрут» учит не сдаваться. Она показывает, что настойчивость помогает довести дело до конца и добиться успеха.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«Друг познаётся в беде» напоминает, что дружбу проверяют трудные моменты. Именно тогда видно, кто умеет поддержать по-настоящему.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нелегко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«Один в поле не воин» показывают, что вместе справляться легче. Когда люди помогают друг другу, даже сложное дело становится посильным.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дороже новизны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«Старый друг лучше новых двух» говорит о доверии и проверенной дружбе. Добрые отношения ценятся за надёжность, а не за внешнюю яркость.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и взаимопомощи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«Ученье — свет, а неученье — тьма» показывает, что знания помогают человеку лучше понимать мир и не теряться в сложных ситуациях.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 учёбе и уме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«Повторенье — мать ученья» напоминает, что новый материал нужно закреплять. Без повторения даже полезные знания могут быстро забыться.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 стыдно не знать, стыдно не учиться» учит не бояться ошибок. Важно спрашивать, пробовать и становиться умнее каждый день.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пословицы особенно близки школьникам. Они поддерживают любознательность, внимание и старательность, а ещё показывают, что учёба требует терпения и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напоминают: о словах и поступках нужно думать заранее, потому что их последствия остаются надолго.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народной мудрости — правда и честное слово.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 устного творчества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как яркие украшения речи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«дело в шляпе» звучит легко и с улыбкой. Она помогает быстро сказать, что всё получилось или почти завершилось удачно, словно зритель уже видит радостный итог.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уже почти готово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настроение упало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«вешать нос» сразу рисует печального человека. Оно часто звучит как мягкий совет не расстраиваться, а собраться и посмотреть на трудность с надеждой.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к месту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«ни к селу ни к городу» помогает заметить, что фраза или поступок оказались совсем неуместными. Образ получается смешным, поэтому смысл запоминается очень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пословица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выражение появляется из жизни и закрепляется в речи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в народной речи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герои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пословицах помогают сразу представить картинку и быстрее понять смысл. Ребёнок легко запоминает такой образ, потому что он похож на знакомую жизнь и вызывает улыбку.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природные образы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дождь, дорога и дом делают речь живой и тёплой. Эти слова создают настроение и помогают услышать в короткой фразе целую маленькую историю.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важные вещи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стол, работа и семья встречаются в пословицах не случайно. Через обычные предметы народ объясняет важные мысли ясно, спокойно и очень по-доброму.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которую легко помнить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пословица рисует в воображении понятный образ, она запоминается почти сама собой. Поэтому такие выражения долго живут в речи детей и 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языки разные, люди во многих странах ценят труд, честность, дружбу и терпение. Поэтому пословицы нередко говорят об одном и том же, только разными словами.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такие выражения, можно увидеть: в жизни людей похожие заботы и радости. Народная мудрость напоминает, что доброта и уважение понятны всем.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пословицы разных народов, мы учимся слышать не только слова, но и общий смысл. Это помогает лучше понимать других людей и уважать их культуру.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пословицы у разных народов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входят в книги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меткое выражение звучит в повседневном разговоре и становится знакомым многим людям.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героя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вставляет пословицу в речь персонажа, чтобы показать его характер, настроение или отношение к событию.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понимает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пословице легче заметить, кто говорит мудро, шутливо, строго или по-народному просто.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пословица собирает главную мысль рассказа в одну короткую фразу. После неё становится ясно, чему учит история и какой вывод нужно запомнить.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эта фраза помогает не забыть урок. Она звучит как маленький дорожный указатель: вот что важно, вот к чему стоит прийти в конце размышления.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 помогает сделать вывод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пословицы смешно звучат и сразу привлекают внимание. Забавный образ помогает ребёнку не скучать и быстрее понять серьёзную мысль.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«За двумя зайцами погонишься — ни одного не поймаешь» звучит почти как маленькая шутка. Но за улыбкой спрятан совет: не хватайся за всё сразу.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пословицу особенно живой. Её хочется повторять, потому что она легко представляется в картинке и запоминается без усилий.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учат внимательности и терпению мягко, без назидания. Поэтому шутка в пословице не мешает смыслу, а помогает ему стать понятнее.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шутка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Пословицу нельзя читать только буквально. Её слова часто рисуют образ, а настоящий смысл нужно искать в жизненном опыте людей и в общем выводе.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понимать пословицы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выражение о ста рублях и ста друзьях напоминает, что верная дружба может быть ценнее денег. Важно понять не только предметы, но и мысль за ними.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спросить себя: чему учит эта фраза? Тогда пословица открывается как маленький урок, а не просто красивая строка.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короткие народные фразы легко находят дорогу к детям и взрослым. Они звучат там, где нужно сказать точно, просто и по делу.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места встречи с пословицами — разговор, книга и экран — делают народную мудрость по‑прежнему живой.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школьной темы «Народные пословицы и поговорки»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знать пословицы и поговорки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пословицы, его речь заметно оживает. В ней появляются точные, красивые выражения, которые помогают говорить не длинно, а ясно и выразительно. Такие фразы легко использовать в рассказе, ответе у доски и обычной беседе.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богаче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работает лучше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короткие, ритмичные и часто звучат очень складно. Поэтому их удобно запоминать, а потом вспоминать в нужный момент. Это хорошая тренировка для внимания, слуха и памяти, особенно если учить их с интересом.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пересказывать легче
</a:t>
            </a:r>
            <a:endParaRPr lang="en-US" sz="1444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встречается пословица, смысл истории понять проще. Она подсказывает, о чём думает герой, чем закончится событие и какой вывод нужен читателю. Так пословицы помогают лучше пересказывать и рассуждать.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маленькие сокровища языка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хранят опыт людей, учат добру, труду и честности, а ещё делают речь яркой, точной и мудрой. Их короткие фразы легко запомнить и приятно повторять.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2026-05-24T07:38:42Z</dcterms:created>
  <dcterms:modified xsi:type="dcterms:W3CDTF">2026-05-24T07:38:42Z</dcterms:modified>
</cp:coreProperties>
</file>