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клетки: Главное о процессе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этапы деления клетки и его роль в жизни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жизни и роста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фундаментальная единица всех живых существ. Деление клеток обеспечивает рост организма, обновление тканей и поддерживает его жизнедеятельность на каждом этапе развития.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деления: митоз и мейоз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— это процесс, в ходе которого из одной клетки образуются две идентичные дочерние клетки с полным набором хромосом. Он отвечает за рост и восстановление тканей в организме.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включает два последовательных деления, в результате которых возникают четыре гаплоидные клетки с половинным набором хромосом. Этот процесс лежит в основе полового размножения и генетического разнообразия.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и ДНК — носители наследственной информации
</a:t>
            </a:r>
            <a:endParaRPr lang="en-US" sz="207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состоят из молекул ДНК, плотно упакованных вокруг белков-гистонов, которые обеспечивают структуру и стабильность генетического материала.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информацию о признаках организма и передаёт её следующим поколениям посредством специфической последовательности нуклеотидов.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деления клетки ДНК удваивается в процессе репликации, что обеспечивает дочерним клеткам полный и идентичный набор генов.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902675"/>
            <a:ext cx="4164900" cy="12951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митоза и мейоза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процессов деления клеток представлены в таблице.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снижает число хромосом вдвое, обеспечивая генетическое разнообразие, а митоз сохраняет целостность генома при росте и регенерации.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учебные материалы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 — подготовка к делению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растёт и накапливает необходимые вещества в фазах G1, S и G2. Во время S-фазы происходит удвоение ДНК, что гарантирует точность передачи генетической информации.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митоза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интерфазы клетка вступает в митоз — процесс распределения удвоенного генетического материала. Митоз состоит из нескольких последовательных этапов, обеспечивающих равномерное разделение.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жизненного цикла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фаз строго регулируется, чтобы избежать ошибок в разделении ДНК, что важно для предотвращения мутаций и сохранения здоровья организма.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клетки: от интерфазы до деления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фаз митоза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клеточного деления, обеспечивающие точное распределение генетического материала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 — старт деления клетки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профазе хромосомы конденсируются, делаясь заметными в микроскоп, а ядерная оболочка растворяется, освобождая содержимое ядра для дальнейших стадий.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веретено деления — специальная структура из белковых нитей, которая направляет хромосомы к противоположным полюсам клетки.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 — выстраивание хромосом на экваторе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хромосомы располагаются в одной плоскости, вдоль экватора клетки, что обеспечивает правильное распределение генетического материала.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упорядоченное расположение критично для разделения идентичных наборов хромосом между дочерними клетками.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хромосома крепится за центромеру к нитям веретена деления, обеспечивая стабильность и контроль движения во время деления.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 — разделение сестринских хроматид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59500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анафазы сестринские хроматиды разъединяются и начинают двигаться к противоположным полюсам клетки, обеспечивая равномерное распределение ДНК.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259500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этап критически важен для формирования двух одинаковых ядер в будущих дочерних клетках, что сохраняет генетическую стабильность организма.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 и цитокинез: завершение митоза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Получившиеся клетки являются идентичными друг другу и исходной материнской клетке благодаря точному распределению ДНК и компонентов клетки.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деления клетки могут либо продолжить цикл деления, либо начать выполнять специализированные функции в организме.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телофазе постепенно распадается веретено деления, и вокруг каждого набора хромосом формируется новая ядерная оболочка, возвращая ядру привычный вид.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начинается цитокинез — физическое разделение цитоплазмы клетки, которое приводит к образованию двух самостоятельных дочерних клеток с полным набором органелл.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ребёнка через увеличение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роста ребёнка митоз стимулирует образование новых клеток, что позволяет органам и тканям увеличиваться в размерах. Этот процесс происходит постоянно и равномерно.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кожи после пореза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повреждении кожи митоз ускоряется, чтобы быстро заменить погибшие клетки. Это сокращает время заживления и препятствует инфекции, восстанавливая защитный барьер организма.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примеры роли митоза в организме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скорость деления клеток в разные периоды жизни
</a:t>
            </a:r>
            <a:endParaRPr lang="en-US" sz="2222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активность клеточного деления наблюдается в ранних этапах жизни для интенсивного роста и развития органов и тканей.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интенсивность деления клеток заметно снижается, что влияет на регенеративные способности и скорость восстановления организма.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 биологии развития человека, 2023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мейоза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сокращаются и образуют пары, снижается количество хромосом вдвое. Это обеспечивает гаплоидный набор генетического материала.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обмен участками между гомологичными хромосомами, что увеличивает генетическую вариативность потомства.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на митоз, в ходе которого сестринские хроматиды разделяются и образуются четыре клетки.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гамет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Результатом мейоза становятся четыре гаплоидные половые клетки, готовые к оплодотворению и формированию нового организма.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и особенности мейоза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Структурированное представление стадий мейоза и их отличий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кроссинговера в разнообразии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генетическими участками между хромосомами во время кроссинговера создаёт новые комбинации аллелей, что способствует появлению уникальных характеристик у потомства.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распределение хромосом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первом делении мейоза хромосомы распределяются случайным образом, благодаря чему образуются разнообразные комбинации генов в гаметах.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Возникшее варьирование генов увеличивает приспособляемость видов к среде и способствует процессам естественного отбора.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благодаря мейозу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деления и их последствия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распределении хромосом могут привести к анеуплоидии — изменению числа хромосом, что вызывает наследственные болезни, такие как синдром Дауна.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контроле клеточного цикла способствуют бесконтрольному делению клеток, что может привести к развитию злокачественных опухолей и раковых заболеваний.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Некорректное восстановление ДНК после деления вызывает мутации, которые в дальнейшем влияют на здоровье и наследственные признаки потомства.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деления клетки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митозе и мейозе помогают в диагностике и лечении онкологических заболеваний, а также в разработке методов генной терапии и персонализированной медицины.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медицины, эти знания применяют в биотехнологии, селекции растений и животных, что способствует улучшению сельскохозяйственных и промышленных процессов.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20729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987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36490" y="1499146"/>
            <a:ext cx="219244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клеточном делении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кожи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эпидермиса обновляются каждые 24–30 часов, поддерживая целостность и защитные свойства кожи.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нейронов в мозге не делятся после рождения, что делает их уникальными среди клеток организма.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крови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и другие клетки крови имеют срок жизни около 120 дней, после чего замещаются новыми клетками через митоз.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клеточного деления в жизни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 — основа роста, развития и восстановления организмов, обеспечивающая генетическую стабильность, разнообразие и сохранение жизни на планете.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2026-05-08T14:39:35Z</dcterms:created>
  <dcterms:modified xsi:type="dcterms:W3CDTF">2026-05-08T14:39:35Z</dcterms:modified>
</cp:coreProperties>
</file>