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Тютчев. «Не видно птиц. Покорно чахнет…»: осень в русской лирике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осень в стихотворении Тютчева — время тишины, увядания и ожидания зимы.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 и поэтическая картина природы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умел несколькими строками передать живое дыхание природы. В его стихах пейзаж становится не просто фоном, а образом перемен, которые можно увидеть и почувствовать.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изображено в стихотворении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позднюю осень очень точно: птицы исчезают, растения поникают, а привычная летняя живость уступает место спокойствию и затишью.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простые детали возникает ощущение холода и постепенного угасания. Природа словно замедляется, готовясь к зимнему покою.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смысл строится на наблюдении: из обычных осенних признаков рождается не только картина пейзажа, но и настроение тихой грусти.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осень в образах стихотворения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здесь связана с пустыми пространствами, серым небом и неподвижностью. В воображении легко возникают голые ветви, пожухлая трава и безлюдная дорога.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подчёркивают отсутствие ярких красок, тишину и холод. Всё вокруг словно замирает в ожидании зимы, которая вот-вот вступит в свои права.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559" y="1548167"/>
            <a:ext cx="559500" cy="49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7200" y="2928768"/>
            <a:ext cx="442575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наблюдение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участвует в событиях, а спокойно всматривается в осенний пейзаж и замечает самые тонкие изменения в природе.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отмечает, как меняются растения, как исчезают птицы и как вокруг становится меньше движения, звуков и света.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покоя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наблюдение помогает почувствовать тишину и замедление жизни, будто природа на короткое время останавливается перед зимой.
</a:t>
            </a:r>
            <a:endParaRPr lang="en-US" sz="9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детали и их значение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птиц показывает, что вместе с осенью уходит движение, свобода и привычная живость природы.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Увядающие растения напоминают о завершении сезона, когда летняя сила уже исчерпана, а земля готовится к покою.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становится знаком приближающейся зимы и меняет само ощущение пространства вокруг.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объединяет все детали в цельную картину: природа не исчезает, а спокойно завершает свой круг.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стихотворения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главные образы связаны не с действием, а с состоянием природы и созерцанием.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тишина и увядание: именно они создают настроение поздней осени.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стихотворения Ф. И. Тютчева «Не видно птиц. Покорно чахнет…»
</a:t>
            </a:r>
            <a:endParaRPr lang="en-US" sz="7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стихотворения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 стихотворении подобраны так, чтобы речь звучала мягко и плавно. Благодаря этому картина осени воспринимается спокойно, без резкости и напряжения.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ровный и тихий. Он помогает передать ощущение медленного затухания природы, когда каждый новый образ словно звучит приглушённо.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чтении вслух слышится не тревога, а сосредоточенное молчание. Такое звучание усиливает чувство покоя и лёгкой печали.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3288"/>
            <a:ext cx="3563700" cy="1456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смысл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значения несут главные образы стихотворения.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вместе подводят к теме перехода от осени к зиме.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Ф. И. Тютчева «Не видно птиц. Покорно чахнет…»
</a:t>
            </a:r>
            <a:endParaRPr lang="en-US" sz="7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и смены сезонов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вступает в свои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природа ещё узнаваема, но в ней уже заметны первые признаки ухода тепла и света.
</a:t>
            </a:r>
            <a:endParaRPr lang="en-US" sz="1129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замедляется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исчезают, растения поникают, а пространство становится тише и спокойнее.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 зимы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ощущается всё сильнее, и осень постепенно уступает место новому времени года.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простой картины природы возникает мысль о том, что всё в мире меняется по своим законам.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настроение стихотворения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в лирике Тютчева: от внешних признаков поздней осени к внутреннему чувству тихой грусти.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пишет просто и точно: его слова без лишней украшенности передают состояние природы и позволяют сразу увидеть позднюю осень.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заметны природные слова и короткие сочетания, связанные с птицами, растениями, тишиной и холодом; они создают ясную и живую картину.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лексика делает стихотворение понятным пятикласснику и шестикласснику, но при этом помогает почувствовать скрытую выразительность каждого образа.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стихотворение отличается от других осенних текстов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осень показана не как яркий праздник красок, а как время постепенного угасания, когда природа становится тише и спокойнее.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любования золотыми листьями поэт обращает внимание на исчезновение движения, звуков и тепла, поэтому пейзаж выглядит строже.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ограничивается описанием природы: через осеннюю картину в нём звучит размышление о переменах и течении жизни.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настроение текста получается не весёлым и не нарядным, а задумчивым, сосредоточенным и немного печальным.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тональность текста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спокойное наблюдение постепенно превращается в более глубокое чувство и остаётся без резкого напряжения.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усиливается к моменту приближения зимы, а затем переходит в ровное, тихое принятие смены сезона.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Ф. И. Тютчева «Не видно птиц. Покорно чахнет…»
</a:t>
            </a:r>
            <a:endParaRPr lang="en-US" sz="7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число выразительных деталей делает стихотворение ясным: читатель быстро видит картину, слышит тишину и чувствует приближение зимы.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 «Не видно птиц. Покорно чахнет…»
</a:t>
            </a:r>
            <a:endParaRPr lang="en-US" sz="781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точных образов достаточно, чтобы сразу представить позднюю осень и удержать главное настроение текста.
</a:t>
            </a:r>
            <a:endParaRPr lang="en-US" sz="21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ассоциации к стихотворению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тропинка в парке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дорожке почти никого нет, а влажная земля и редкая трава подчёркивают позднюю осень. Сцена выглядит тихой и немного одинокой, будто парк уже готовится к долгой зиме.
</a:t>
            </a:r>
            <a:endParaRPr lang="en-US" sz="100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небо над голыми ветвями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небо делает пейзаж холоднее и строже. Тонкие ветви без листвы хорошо передают ощущение увядания, а приглушённый свет помогает увидеть спокойную, неподвижную природу.
</a:t>
            </a:r>
            <a:endParaRPr lang="en-US" sz="908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уходящие вдаль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стая в небе создаёт ощущение прощания с теплом. Их движение особенно заметно на фоне пустого пространства, поэтому образ усиливает тему перехода от осени к зиме.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20417"/>
            <a:ext cx="3408600" cy="13935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художественные приёмы помогают создать образ поздней осени и тихого, задумчивого состояния 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работают на единое впечатление: осень показана как тихое, плавное и гармоничное завершение сезона.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анализ стихотворения Ф. И. Тютчева «Не видно птиц. Покорно чахнет…»
</a:t>
            </a:r>
            <a:endParaRPr lang="en-US" sz="7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стихотворения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природа живёт по своим законам: один сезон уходит, а другой неизбежно занимает его место, без спешки и борьбы.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стихотворении выглядит не только печальной, но и красивой, потому что даже увядание у Тютчева сохраняет порядок и гармонию.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в том, что перемены в природе естественны, а внимательный человек может увидеть в них особую поэзию.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смыслу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пейзажной лирики Тютчева: внешний осенний образ постепенно раскрывается как размышление о времени и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читать внимательно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учит замечать перемены в природе и понимать, как из простых осенних деталей рождаются красота, тишина и глубокое размышление о времени.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2026-05-18T18:29:33Z</dcterms:created>
  <dcterms:modified xsi:type="dcterms:W3CDTF">2026-05-18T18:29:33Z</dcterms:modified>
</cp:coreProperties>
</file>