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отрывок «Как часто в горестной разлуке…»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Пушкина, памяти и тихой любви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этот отрывок и зачем он важен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звучит в романе в стихах «Евгений Онегин». Здесь Пушкин говорит о чувствах так просто и точно, что даже давняя разлука кажется близкой и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его время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жил в эпоху писем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жил в начале XIX века, когда люди не писали сообщений за секунду. Они долго выводили строки на бумаге, а потом ждали ответа с волнением. В таком мире письмо было почти маленьким чудом.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прочитанные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книги часто читали вслух в семьях и гостях. Слова должны были звучать красиво и ясно, чтобы их хотелось повторять. Поэтому в стихах Пушкина так много музыки, ритма и спокойной красоты.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помогают увидеть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поэта, старинная книга, перо и чернильница сразу переносят нас в его время. Эти детали напоминают, как внимательно люди относились к слову. Каждое письмо и каждое стихотворение тогда ценили особенно.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разлука в стихотворении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здесь — это долгое расставание с дорогим человеком. Герой не спорит с чувством, а спокойно вспоминает встречи, которые стали особенно ценными именно вдали.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стихотворении хранит даже короткие мгновения. Один добрый взгляд или тихое слово остаются в сердце надолго, словно маленький огонёк, который не гаснет.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звучит мягко и очень тихо. Пушкин не делает её тяжёлой, а показывает как естественное чувство, в котором есть и боль, и нежность.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5810" y="1709560"/>
            <a:ext cx="451125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42833"/>
            <a:ext cx="600600" cy="5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отрывка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остаётся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герои далеко друг от друга, чувство не исчезает. Оно живёт в памяти, становится тише, но от этого не теряет своей силы.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и нежность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рядом стоят грусть, ласка и доброта. Такое сочетание делает настроение не мрачным, а очень человеческим и трогательным.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искреннего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печальное переживание тоже может быть красивым. Главное в нём — честность, светлая память и бережное отношение к любимому человеку.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— героиня отрывка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её любовь выглядит такой искренней. В ней нет игры или похвальбы, только серьёзность, верность и трепетное сердце.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— добрая и серьёзная девушка, которая умеет глубоко чувствовать. Она не любит пустых слов и верит в настоящие, честные чувства.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внутренний мир очень тихий, но богатый. Татьяна много размышляет, переживает и хранит в себе то, что для неё по-настоящему важно.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важная часть истории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Татьяны к Онегину стало одним из самых известных эпизодов романа. В нём слышен смелый голос сердца, которое решилось сказать правду.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письмо заменяло телефон и сообщения. Люди писали о важном медленно и вдумчиво, поэтому бумага, конверт и перо были настоящими помощниками чувств.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письмо заменяло телефон и сообщения. Люди писали о важном медленно и вдумчиво, поэтому бумага, конверт и перо были настоящими помощниками чувств.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строки легко запоминаются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строки короткие и звучные. Их приятно читать вслух, как будто они сами подсказывают нужный ритм.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помогает словам цепляться друг за друга. Поэтому стихотворение запоминается почти незаметно — словно песенка, которую хочется повторить.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отрывке простые, но очень точные. Из-за этого чувство разлуки понятно сразу, без сложных объяснений.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 делает грусть мягкой. Слушатель не устаёт, а словно тихо идёт рядом с героем и его воспоминаниями.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отрывке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чувств в тексте от памяти к светлой грусти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78015"/>
            <a:ext cx="469800" cy="41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98795"/>
            <a:ext cx="469800" cy="375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особенно важны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чувствах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особенно заметны слова, связанные с сердцем, тоской и памятью. Они помогают понять, что герой переживает всё очень искренне.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выражения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простые слова, поэтому смысл легко уловить даже младшим школьникам. Ничего лишнего — только то, что действительно нужно для чувства.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строки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Стихотворный ритм делает текст плавным и мелодичным. Его хочется читать не торопясь, чтобы услышать спокойное звучание каждого слова.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грусть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в стихах не колкая и не тяжёлая. Она похожа на тихое облако: немного печально, но очень красиво и по-доброму.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которые рождаются в стихах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тихо, за окном уже сгущаются сумерки. Мягкий свет падает на стол, и кажется, что время замедлилось. Такой образ помогает представить спокойную грусть и ожидание дорогого человека.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хранит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письмо, будто только что написанное. Оно напоминает о словах, которые нелегко сказать вслух. В этом маленьком листке бумаги живут память, нежность и тихая надежда на ответ.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Далёкое воспоминание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словно смотрит не перед собой, а в прошлое. Там остаётся встреча, которую хочется бережно сохранить. Старинная книга, свеча и тишина помогают увидеть, как память становится особенно светлой.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память удерживает прошлое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миг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важная встреча или событие. Оно может быть совсем коротким, но сразу оставляет след в сердце.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человек оказывается вдали от того, что было дорого. Время идёт, а воспоминание не исчезает.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остаётся не только грусть, но и благодарность за пережитое. Один миг продолжает жить в душе очень 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отрывок читают в школе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стихотворении есть понятные каждому чувства: разлука, память, нежность. Даже младшим школьникам легко увидеть, как сердце бережёт дорогие мгновения.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Текст помогает учиться внимательнее относиться к людям. Он показывает, что добрые слова и искренность важны не меньше, чем громкие поступки.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Пушкина красивые и ясные строки, поэтому их приятно читать вслух. Стихотворение звучит как тихий рассказ, который легко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Татьяна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Евгений Онегин кажется умным и наблюдательным, но часто держится холодно. Он не сразу понимает, что чужая искренность может быть очень хрупкой и дорогой.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Татьяна Ларина — полная ему противоположность. Она честная, глубокая и умеет любить по-настоящему, поэтому её образ особенно трогает читателей.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чувства героев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события и их влияние на настроение отрывка из романа «Евгений Онегин».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Пушкин выбирает простые слова, поэтому смысл понятен сразу. Но за этой простотой скрыты очень точные и сильные чувства.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Строки звучат плавно и музыкально. Ритм помогает читать их вслух спокойно, почти как тихую песню о памяти и любви.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стихотворении нет тяжёлых выражений. Из-за этого грусть ощущается светлой, мягкой и совсем не пугающей.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может быть настроение иллюстрации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Для такого отрывка подойдут спокойные краски: тёплый жёлтый, мягкий синий, серый вечерний фон. Они создадут тишину и ощущение доброго, задумчивого ожидания.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Хорошо смотрятся окно, свеча, письмо или тихая дорога. Эти детали помогут передать, что стихотворение звучит как очень личный разговор сердца.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Хорошо смотрятся окно, свеча, письмо или тихая дорога. Эти детали помогут передать, что стихотворение звучит как очень личный разговор сердца.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текст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 учит замечать чувства другого человека и не проходить мимо чужой грусти. Иногда доброе внимание важнее длинных речей.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Отрывок напоминает, что искренность — это большая ценность. Если человек говорит честно, его слова остаются в памяти надолго.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Текст показывает, что любовь бывает тихой и скромной. Ей не нужны громкие жесты, чтобы быть сильной и настоящей.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Стихотворение помогает беречь добрые воспоминания. Они поддерживают человека даже тогда, когда любимый далеко.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отрывок занял своё место в литературе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начинает создавать роман в стихах «Евгений Онегин». Работа над ним продолжится несколько лет.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завершается. В нём появляется отрывок о горестной разлуке, который помогает лучше понять чувства героев.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становится одной из самых важных книг русской литературы. Его читают за красоту языка и правдивость человеческих переживаний.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отрывок остаётся важным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память о дорогом человеке не исчезает. В его стихах грусть звучит красиво и честно, поэтому отрывок до сих пор трогает сердца читателей.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2026-05-20T08:56:06Z</dcterms:created>
  <dcterms:modified xsi:type="dcterms:W3CDTF">2026-05-20T08:56:06Z</dcterms:modified>
</cp:coreProperties>
</file>