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изображения неровностей земной поверхности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бумаге показать горы, холмы, равнины, овраги и впадины с помощью карты.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нужно уметь читать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дороги, строительство, течение рек и выбор мест для поселений. Но на карте нельзя увидеть форму земли «как в жизни»: её показывают условными знаками и способами передать высоту.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6226" y="1547825"/>
            <a:ext cx="310050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изображения рельефа на картах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одинаковой высоты над уровнем моря. По их форме и взаимному расположению видно, где поднимается местность и насколько крутым бывает склон.
</a:t>
            </a:r>
            <a:endParaRPr lang="en-US" sz="116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отметки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отметки дают точное значение высоты конкретной точки. Это полезно, когда нужно сравнить два места по числам и понять, где выше или ниже.
</a:t>
            </a:r>
            <a:endParaRPr lang="en-US" sz="1199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Послойная окраска быстро показывает, какие участки низкие, средние или высокие. Она особенно удобна для обзора больших территорий, где много высотных уровней.
</a:t>
            </a:r>
            <a:endParaRPr lang="en-US" sz="115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 — это короткие черточки на горизонталях, направленные вниз по склону. Они помогают понять, в какую сторону понижается поверхность, даже без наблюдения на местности.
</a:t>
            </a:r>
            <a:endParaRPr lang="en-US" sz="1148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 создаёт «объёмный» эффект и делает рельеф похожим на настоящий. Благодаря игре света легче представить, где возвышение, а где понижение, не считая цифры.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— линии одинаковой высоты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склона по расстоянию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соединяет точки, которые находятся на одной высоте над уровнем моря. Если горизонтали расположены близко, склон крутой, а если линии далеко, склон пологий.
</a:t>
            </a:r>
            <a:endParaRPr lang="en-US" sz="124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горизонтали и формы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горизонтали часто показывают холм или впадину. По тому, как «смыкаются» линии, можно понять направление изменения высоты внутри контура.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Иллюстрация: сопоставление ролей способов по школьным картографическим правилам (без числовой статистики).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каждый способ изображения рельефа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дополняют друг друга: одни способы дают форму, другие — направление и наглядность, третьи — конкретные значения.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важны разные ответы, выбирают несколько способов. Так карта превращается из набора линий в понятную модель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и относительная высота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высота — это высота точки над уровнем моря. Она нужна, чтобы сравнивать точки между собой даже в разных местах и понимать общий «уровень» местности.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высота показывает разницу высот между двумя точками. Её находят как разность их абсолютных значений и используют, чтобы оценить подъём или спуск на небольшом участке.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вершина 180 м, а подножие 120 м, относительная высота равна 60 м. Такой расчёт помогает представить, насколько нужно подняться по склону.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38683"/>
            <a:ext cx="3432300" cy="1847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изображения рельефа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правильный способ под задачу: один помогает видеть форму, другой — направление понижения, третий — общую картину по высотным уровням.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 редко даёт полную картину. Обычно используют комбинацию: форма + высоты + направление, чтобы карта стала однозначной.
</a:t>
            </a:r>
            <a:endParaRPr lang="en-US" sz="1184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картографии и условные способы изображения рельефа.
</a:t>
            </a:r>
            <a:endParaRPr lang="en-US" sz="7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изображения рельефа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именно нужно узнать на карте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Послойная окраска на физических картах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равнина и «лесенка» высот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низкие равнины часто окрашивают зелёным цветом. По шкале цветов рядом видно, как высота постепенно меняется. Такой рисунок помогает быстро понять: где вокруг «низко», а где начинается подъём.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Жёлто-коричневые высоты
</a:t>
            </a:r>
            <a:pPr algn="ctr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участки становятся выше, на карте появляются более тёплые оттенки — жёлтые и коричневые. Это сигнал, что местность поднялась по сравнению с равниной. По цветным ступеням удобно сравнивать разные районы без долгих подсчётов.
</a:t>
            </a:r>
            <a:endParaRPr lang="en-US" sz="94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 — значит выше: горные области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 используют более тёмные оттенки, потому что высота там больше. Даже без цифр сразу видно, где расположены горные цепи и крупные возвышенности. Послойная окраска делает «общую высотную картину» читаемой за секунды.
</a:t>
            </a:r>
            <a:endParaRPr lang="en-US" sz="9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 — это короткие черточки, которые ставят перпендикулярно к горизонталям. Они показывают направление понижения: где «стрелка» указывает вниз, там склон ниже.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бергштрихам проще отличить возвышенность от впадины, даже если контуры похожи. Это особенно помогает при чтении карт с оврагами, котловинами и крутыми участками.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одном месте бергштрихи направлены в разные стороны, значит высоты меняются сложнее. Тогда стоит внимательно рассмотреть соседние горизонтали и форму линий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«крутизна ↔ расстояние между горизонталями», 2026-05-12 (условные значения).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расстояние между горизонталями связано с крутизной склона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расстояние между горизонталями, тем быстрее меняется высота на местности, поэтому склон кажется круче. При большем расстоянии высота меняется плавнее.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 устойчивое правило: увеличение интервала между горизонталями снижает «крутизну» (на уровне учебной модели), позволяя сравнивать участки рельефа.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шкала на карте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шкала связывает цвет или подпись на карте с определёнными значениями высоты над уровнем моря. Благодаря этому за несколько секунд можно понять, где расположены низменности и где начинаются возвышенности.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картах высоты часто делят на простые интервалы, например 0–200 м, 200–500 м и выше 500 м. Такие ступени помогают не теряться в множестве оттенков.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карту, сравнивайте соседние цветовые зоны: резкий переход между интервалами обычно означает более быстрое изменение рельефа, а плавная смена оттенков — более спокойный рельеф на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чтению топографических карт (принципы изображения рельефа с горизонталями).
</a:t>
            </a:r>
            <a:endParaRPr lang="en-US" sz="54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и их признаки на карте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знакомые формы земли с тем, как они выглядят на карте с помощью горизонталей и специальных значков.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редко читается по одной детали: чтобы отличить холм от впадины, сравнивайте форму замкнутых линий и направление бергштрихов.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Топографический план школьной местности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топографическом плане рядом с учебной площадкой можно найти школу, дорогу, деревья, овраг и пруд, а также заметить небольшие перепады высот. Крупнее масштаб даёт больше подробностей.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на таком плане показывают рельеф вокруг знакомого места: где участок ровнее, а где есть подъёмы и спуски. Это помогает подготовиться к прогулкам, маршрутам и школьным занятиям.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профиля высот, 2026-05-12 (условные высоты по точкам).
</a:t>
            </a:r>
            <a:endParaRPr lang="en-US" sz="76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местности по линии разреза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профиле наклон линии показывает, идёт ли путь вверх или вниз: крутой подъём соответствует резкому росту высоты, плавный — более мягкому.
</a:t>
            </a:r>
            <a:endParaRPr lang="en-US" sz="114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профиля легко выделить вершины и понижения. Самые трудные участки обычно там, где высота меняется быстрее и больше, чем на соседних отрезках.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разных способов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точно передают форму рельефа и помогают оценить крутизну склонов. Но для верного чтения нужно понимать, как расположены линии и что означает их «сближение» или «расхождение».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Послойная окраска быстро показывает, какие территории выше или ниже, потому что цвета меняются по шкале высот. Однако она плохо помогает разобраться с направлением изменения высоты внутри выбранного интервала.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отметки дают точные числа высоты для отдельных точек, поэтому подходят для расчётов и проверки ориентиров. При этом по одним отметкам сложно восстановить общий рельеф между соседними точками.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 делает карту более объёмной и наглядной, будто поверхность подсвечивают с одного направления. Но она не заменяет чисел и точных измерений, поэтому для точности всё равно нужны горизонтали и шкала.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рельеф на карте шаг за 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последовательность действий при чтении рельефа по карте с горизонталями, шкалой высот и цветами.
</a:t>
            </a:r>
            <a:endParaRPr lang="en-US" sz="10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806326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способы изображения рельефа особенно полезны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выбор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картам с горизонталями и бергштрихами проще оценить подъёмы, спуски и потенциально опасные крутые участки, чтобы выбрать более безопасный маршрут и заранее подготовиться к нагрузке.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планирование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трассировкой важно понять, где поверхность более ровная, а где есть неровности. Способы изображения рельефа помогают оценивать уклоны и участки для выемок и насыпей.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рек и водного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рельефа влияет на то, куда будет стекать вода после дождя. Карты помогают представить направление по склонам и понять, где могут собираться ручьи и размывы.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рельефа зависит, как вода задерживается или уходит с полей, и где возможна эрозия. По карте можно выбирать более подходящие участки и продумывать защитные меры.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школьные исследования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картами учит читать форму земной поверхности: холмы, долины, котловины и обрывы. Это развивает умение описывать местность по условным знакам и измерениям.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признакам рельефа на карте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быстро «считывать» карту. Если рассматривать несколько признаков сразу, рельеф становится понятнее и точнее описывается.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 (например, спутать холм и впадину), проверяйте сочетание формы замкнутых линий и направления по бергштрихам, а высоту — по шкале.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чтения топографических карт и планов (горизонтали, бергштрихи, высотная шкала).
</a:t>
            </a:r>
            <a:endParaRPr lang="en-US" sz="5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рельеф можно по-разному — и это правильно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земной поверхности на картах и планах показывают несколькими способами, потому что каждый передаёт свою часть информации. Вместе они помогают понять форму рельефа, высоты и направление изменения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2026-05-12T22:56:36Z</dcterms:created>
  <dcterms:modified xsi:type="dcterms:W3CDTF">2026-05-12T22:56:36Z</dcterms:modified>
</cp:coreProperties>
</file>