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Окружность: основные понятия и свойства
</a:t>
            </a:r>
            <a:endParaRPr lang="en-US" sz="3539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окружность: от определения до формул и построений.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окружность важна в геометрии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помогает понять базовые геометрические связи, научиться строить фигуры и применять формулы. Эти знания пригодятся в задачах, а также при изучении предметов круглой формы вокруг нас.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окружности и круга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линия, все точки которой находятся на одинаковом расстоянии от одной точки. Эта точка называется центром, а расстояние до неё — радиусом.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 — это часть плоскости, ограниченная окружностью, вместе с самой границей. Если точка лежит внутри, она относится к кругу, даже если не находится на линии окружности.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показывает только контур фигуры, а круг включает и внутреннюю область. Поэтому при описании и построении важно точно понимать, о какой фигуре идёт речь.
</a:t>
            </a:r>
            <a:endParaRPr lang="en-US" sz="11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радиус и диаметр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O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обозначают буквой O. От него отсчитывают все расстояния до точек окружности, поэтому именно центр определяет положение фигуры на плоскости.
</a:t>
            </a:r>
            <a:endParaRPr lang="en-US" sz="1216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 — это отрезок от центра до любой точки окружности. У одной окружности все радиусы одинаковы, потому что расстояние до центра везде одно и то же.
</a:t>
            </a:r>
            <a:endParaRPr lang="en-US" sz="119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 — это хорда, проходящая через центр. Его длина всегда в два раза больше радиуса, поэтому он помогает быстро связывать основные измерения окружности.
</a:t>
            </a:r>
            <a:endParaRPr lang="en-US" sz="11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диаметр всегда связан с радиусом одной и той же зависимостью.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диаметр в два раза больше радиуса, поэтому выполняется формула d = 2r.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геометрии; вычисленные примеры для иллюстрации зависимости d = 2r.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радиуса и диаметра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называются главные элементы окружности и чем они связаны между собой.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задаёт положение окружности, радиус — её размер, а диаметр напрямую выражается через радиус.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школьной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окружности циркулем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школьному алгоритму.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дуга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300" y="1213188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pPr algn="ctr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 отрезком. Чем ближе она проходит к центру, тем длиннее становится; самая длинная хорда — это диаметр.
</a:t>
            </a:r>
            <a:endParaRPr lang="en-US" sz="1144" dirty="0"/>
          </a:p>
        </p:txBody>
      </p:sp>
      <p:sp>
        <p:nvSpPr>
          <p:cNvPr id="9" name="Text 3"/>
          <p:cNvSpPr txBox="1"/>
          <p:nvPr/>
        </p:nvSpPr>
        <p:spPr>
          <a:xfrm>
            <a:off x="2453300" y="1827497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
</a:t>
            </a:r>
            <a:pPr algn="ctr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 — это часть окружности между двумя точками. Одна и та же пара точек образует две дуги: меньшую и большую, которые отличаются длиной.
</a:t>
            </a:r>
            <a:endParaRPr lang="en-US" sz="1129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2441803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элементов
</a:t>
            </a:r>
            <a:pPr algn="ctr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окружности более длинной хорде соответствует более длинная дуга. Это помогает сравнивать части окружности и понимать, как меняется её форма на рисунке.
</a:t>
            </a:r>
            <a:endParaRPr lang="en-US" sz="9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окружности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 — это прямая, которая касается окружности только в одной точке. Она не пересекает фигуру и не проходит через её внутреннюю область.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 касания касательная образует прямой угол с радиусом, проведённым в эту точку. Это свойство часто используют при построениях и проверке правильности чертежа.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объектах касательная помогает описывать линии, которые лишь соприкасаются с круглой формой. Такой случай можно увидеть у линии, касающейся колеса или монеты.
</a:t>
            </a:r>
            <a:endParaRPr lang="en-US" sz="11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расчётов в школе обычно берут π ≈ 3,14 и записывают ответ с нужными единицами измерения.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диаметр, тем больше длина окружности; зависимость прямо пропорциональна и описывается формулой C = πd.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C = πd, при π ≈ 3,14; примеры рассчитаны для иллюстрации зависимости.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и число π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рисунке иногда видно только контур, а иногда — целую фигуру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линия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показан лишь тонкий замкнутый контур, это окружность. Она задаёт границу фигуры и не включает внутреннюю область. Такой рисунок часто используют, когда важно выделить именно форму края, например при построении схем или измерении радиуса.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и внутренняя область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внутри контура есть закрашенная часть, перед нами круг. Его можно представить как «площадку» внутри окружности вместе с самой границей. У обеих фигур один центр и один радиус, поэтому они легко сравниваются на одном изображении.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связаны радиус, диаметр, длина окружности и площадь круга, а также даёт простые примеры вычислений.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зависит линейно от радиуса или диаметра, а площадь растёт быстрее, потому что радиус в формуле возводится в квадрат.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геометрии; расчёты при π≈3,14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окружности и круга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22686"/>
            <a:ext cx="415500" cy="33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6617" y="2183086"/>
            <a:ext cx="3087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числе 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Бесконечное число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 — это не обычная десятичная дробь с концом. Его запись продолжается бесконечно, поэтому в вычислениях используют приближённые значения, чаще всего 3,14.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 всех окружностей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длины окружности к её диаметру одинаково для любой окружности. Именно поэтому число π постоянно появляется в формулах для длины и площади.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расчётов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иногда используют и дробь 22/7, когда нужна быстрая оценка. Она помогает получать достаточно точные результаты для задач на окружность и 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вычисления длины окружности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перейти от измерения к ответу по формуле.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радиуса заметно меняет размер круга, поэтому при измерениях важно быть точным до сантиметра.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быстрее радиуса: если радиус удваивается, площадь увеличивается в четыре раза. Это следует из формулы S=πr².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S=πr² при π≈3,14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площадь круга при увеличении радиуса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725" y="378425"/>
            <a:ext cx="271500" cy="27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278857"/>
            <a:ext cx="271500" cy="27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25" y="2179290"/>
            <a:ext cx="271500" cy="27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725" y="3079722"/>
            <a:ext cx="271500" cy="27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725" y="4007304"/>
            <a:ext cx="271500" cy="217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окружность встречается каждый день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циферблата помогает удобно размещать деления и стрелки. Окружность делает считывание времени понятным и визуально аккуратным.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часто делают круглыми, чтобы они легко катились и удобно помещались в руке. У их формы есть чёткая граница — окружность.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Тарелки и крышки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посуда и крышки хорошо закрывают поверхность и удобно ставятся на стол. Их форма связана с одинаковым расстоянием от центра до края.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Мишени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мишенях окружности помогают делить поле на зоны. Круговые линии показывают расстояние от центра и делают цель наглядной для броска или выстрела.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Велосипедные колёса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колеса окружность важна для движения: она задаёт путь, который проходит точка на ободе. Поэтому размеры колеса удобно описывать через радиус и диаметр.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окружности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радиус и 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учащиеся берут диаметр за радиус или наоборот. Нужно помнить: радиус идёт от центра до окружности, а диаметр проходит через центр и равен двум радиусам.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хорду диаметром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любая хорда является диаметром. Диаметр — это особая хорда, которая обязательно проходит через центр, а остальные хорды могут быть короче и располагаться по-разному.
</a:t>
            </a:r>
            <a:endParaRPr lang="en-US" sz="10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формулах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вычислениях забывают, что π — это число, а 3,14 лишь его приближённое значение. Также важно не пропускать квадрат в формуле площади и писать единицы измерения.
</a:t>
            </a:r>
            <a:endParaRPr lang="en-US" sz="1063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отмечают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неправильно обозначить центр, радиус или точку касания, построение становится неточным. Из-за этого легко получить ошибочный ответ даже при верной формуле.
</a:t>
            </a:r>
            <a:endParaRPr lang="en-US" sz="10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часто рассматривают вместе, потому что каждый из них помогает описать форму, размер или положение окружности на чертеже.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«сильную» связь с размером фигуры задают радиус и диаметр, а касательная выделяется тем, что касается окружности только в одной точке.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по определениям из школьного курса геометрии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элементов окружности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колесо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велосипеда радиус колеса равен 35 см. Сначала на рисунке можно отметить центр, провести радиус и увидеть, что диаметр составляет 70 см. Это помогает сразу связать чертёж с реальным предметом.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длину пути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применяем формулу длины окружности: C=πd. Подставляем 70 см и получаем примерно 219,8 см. Так можно понять, какой путь проходит точка на ободе за один полный оборот колеса.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окружность помогает посчитать колесо велосипеда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про окружность
</a:t>
            </a:r>
            <a:endParaRPr lang="en-US" sz="3828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задаётся центром и радиусом, а диаметр всегда равен двум радиусам. Длина и площадь вычисляются через π, поэтому эти знания полезны в геометрии и в 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2026-05-29T04:25:33Z</dcterms:created>
  <dcterms:modified xsi:type="dcterms:W3CDTF">2026-05-29T04:25:33Z</dcterms:modified>
</cp:coreProperties>
</file>