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превращать сумму в произведение через общий множитель.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множители: вынесение общего множителя за скобки
</a:t>
            </a:r>
            <a:endParaRPr lang="en-US" sz="27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алгебре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упрощает выражения, помогает считать быстрее и готовит к решению уравнений. Он показывает, как одну запись можно преобразовать в другую, не меняя её значения, и часто используется для проверки ответов и преобразований в школьной алгебре.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общим множителем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 — это число, буква или выражение, которое входит в каждое слагаемое многочлена. Именно его можно вынести за скобки, чтобы запись стала короче и удобнее для дальнейших преобразований.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6x+9 общим множителем является 3, потому что оба числа делятся на 3. После вынесения получаем 3(2x+3), и исходная сумма записывается как произведение.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5x^2+10x общий множитель — 5x. Здесь совпадают и числовая часть, и буква x, поэтому можно вынести обе части сразу и упростить выражение.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выделения общего множителя выражение становится более компактным, а его структура — заметнее. Это помогает легче выполнять следующие преобразования и не терять смысл исходного многочлена.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общий множитель по шагам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НОД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наибольший общий делитель чисел при буквах. Он показывает, какое число можно вынести из всех слагаемых сразу, не нарушая равенства выражения.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буквенные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есть ли одинаковые буквы во всех слагаемых. Если общая буква найдена, её тоже можно вынести за скобки вместе с числом.
</a:t>
            </a:r>
            <a:endParaRPr lang="en-US" sz="124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меньшую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одинаковая буква встречается в разных степенях, выбирают меньшую степень. Так сохраняется общий множитель, который подходит для каждого слагаемого без исключения.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12x^3+18x^2 общий множитель равен 6x^2. После вынесения за скобки получается 6x^2(2x+3), и это легко проверить раскрытием скобок.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вынесения общего множителя
</a:t>
            </a:r>
            <a:endParaRPr lang="en-US" sz="292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находить общий множитель в разных видах многочленов и как выглядит результат после разложения.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может быть только числом или числом вместе с буквой. Если часть одинакова во всех слагаемых, её удобно вынести за скобки.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правилам вынесения общего множителя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разложения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после вынесения общего множителя структура выражения становится заметнее, даже если число символов меняется незначительно.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делает запись более наглядной и часто короче. Это упрощает дальнейшие вычисления и помогает быстрее замечать общую часть выражения.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вынесения общего множителя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общий числовой делитель всех коэффициентов. Это основа разложения: без общей числовой части вынести множитель за скобки не получится.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сравните буквенные части во всех слагаемых. Если одинаковая буква встречается в каждом члене, она тоже входит в общий множитель.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и та же буква записана в разных степенях, берут меньшую степень. Так общий множитель подходит для всех слагаемых сразу.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Вынесите за 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общей части перепишите многочлен как произведение. Например, 12x^3+18x^2=6x^2(2x+3), а 10a+15ab=5a(2+3b).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раскрыть скобки и сравнить результат с исходным выражением. Если записи совпадают, разложение выполнено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убедиться, что разложение выполнено верно.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многочлена с отрицательными числами
</a:t>
            </a:r>
            <a:endParaRPr lang="en-US" sz="2522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-6x-9 удобно вынести -3: получается -3(2x+3). Так запись остаётся равной исходной, но становится более удобной для дальнейшей работы.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скобкой стоит минус, знаки внутри меняются на противоположные. Поэтому при проверке важно внимательно раскрывать скобки и не терять знак каждого слагаемого.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знаки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слагаемые отрицательные, вынесение отрицательного общего множителя делает выражение понятнее. Это помогает быстрее заметить структуру многочлена и не запутаться в знаках.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особенно полезно
</a:t>
            </a:r>
            <a:endParaRPr lang="en-US" sz="1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с несколькими буквами в одном выражении
</a:t>
            </a:r>
            <a:endParaRPr lang="en-US" sz="2481" dirty="0"/>
          </a:p>
        </p:txBody>
      </p:sp>
      <p:sp>
        <p:nvSpPr>
          <p:cNvPr id="7" name="Text 2"/>
          <p:cNvSpPr txBox="1"/>
          <p:nvPr/>
        </p:nvSpPr>
        <p:spPr>
          <a:xfrm>
            <a:off x="768325" y="1474025"/>
            <a:ext cx="32055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буквы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12ab+18a общий множитель равен 6a. Число 6 делит оба коэффициента, а буква a есть в каждом слагаемом, поэтому разложение записывается как 6a(2b+3).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54208" y="1474025"/>
            <a:ext cx="32055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букв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слагаемом есть несколько одинаковых букв, их тоже выносят за скобки. Например, в выражении 14x^2y+21xy общий множитель равен 7xy, потому что x и y присутствуют в обоих слагаемых.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при разложении многочлена на множители и помогает сразу сверять запись с правилом раскрытия скобок.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неполным выделением общего множителя или с неверным знаком; проверка раскрытием скобок помогает быстро их заметить.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«Разложение многочленов на множители»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вынесении общего множителя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общий делитель чисел в примерах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НОД позволяет быстро выделить общий числовой множитель и не тратить время на перебор всех делителей.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НОД совпадает с числовой частью общего множителя, поэтому поиск НОД — первый шаг к разложению.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арифметические примеры по теме; дата не требуется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умножить на сумму, оно умножится на каждое слагаемое отдельно: a(b+c)=ab+ac.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ab+ac можно переписать как a(b+c), если общий множитель одинаковый у всех слагаемых.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и вынесение общего множителя — взаимно обратные действия, поэтому они тесно связаны в алгебре.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распределительное свойство связано с вынесением множителя
</a:t>
            </a:r>
            <a:endParaRPr lang="en-US" sz="1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разложение помогает считать быстрее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6" y="1374530"/>
            <a:ext cx="55365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19·48+19·52 одинаковое число 19 встречается в обоих слагаемых, поэтому его удобно вынести за скобки и сократить запись.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6" y="2842853"/>
            <a:ext cx="55365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получается 19(48+52)=19·100=1900: вместо двух отдельных произведений остаётся одно умножение и одно сложение, что заметно ускоряет счёт.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полезно вынесение общего множителя
</a:t>
            </a:r>
            <a:endParaRPr lang="en-US" sz="2394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исходного выражения получить более удобную запись и использовать её для вычислений и преобразований.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с тремя слагаемыми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2x+4y+6 общий числовой множитель равен 2. После вынесения получаем 2(x+2y+3), потому что каждое слагаемое делится на 2 без остатка.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буква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3a+6ab+9ac общий множитель равен 3a. Он входит во все три слагаемых, поэтому запись превращается в 3a(1+2b+3c), и выражение становится короче.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слагаемое не содержит выбранную общую часть, вынести её нельзя. Поэтому сначала всегда проверяют все слагаемые, а потом выполняют разложение.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действий остаётся после разложения
</a:t>
            </a:r>
            <a:endParaRPr lang="en-US" sz="273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7·23+7·27 в 7(23+27) сохраняет результат, но делает вычисление более коротким и наглядным.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число умножений уменьшается, поэтому такой приём особенно полезен при устном счёте.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 коротких примерах
</a:t>
            </a:r>
            <a:endParaRPr lang="en-US" sz="2959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10x+15 общий множитель равен 5, поэтому получается 5(2x+3). Если раскрыть скобки, снова выходит 10x+15, значит разложение выполнено верно.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14a^2-21a общий множитель равен 7a. После вынесения получаем 7a(2a-3), а проверка раскрытием скобок подтверждает исходное выражение.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примеры показывают, что ответ нужно не только найти, но и проверить. Если при раскрытии скобок получается исходная запись, разложение верно.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 закрепления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повторить правило на разных типах выражений: с одним числом, с буквой и с несколькими переменными.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общий числовой множитель найден по коэффициентам, а буквенный множитель появляется только там, где одинаковые буквы есть в каждом слагаемом.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«Вынесение общего множителя за скобки»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вынесении общего множителя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делает многочлен короче и удобнее для работы. Этот приём помогает упрощать выражения, быстрее считать и проверять ответы. Главное — видеть общую часть во всех слагаемых и сверять результат раскрытием скобок.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2026-05-29T23:07:22Z</dcterms:created>
  <dcterms:modified xsi:type="dcterms:W3CDTF">2026-05-29T23:07:22Z</dcterms:modified>
</cp:coreProperties>
</file>