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Монголия: соседи в Восточной и Центральной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граница, но очень разные природа, люди и способы жить. Разберём на примерах двух стран.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находится в Восточной Азии, Монголия — в Центральной. Между ними около 4630 км границы. Оба государства сильно зависят от резко континентального климата, а для Монголии критично отсутствие выхода к морю.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значение соседства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основные географические сведения
</a:t>
            </a:r>
            <a:endParaRPr lang="en-US" sz="30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Китая — Пекин. Площадь страны составляет около 9,6 млн км², а население превышает 1,4 млрд человек, поэтому природные зоны распределены очень неравномерно по территории.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встречаются крупные равнины, высокие горы и пустыни, а на юго-востоке больше влажных районов. Из-за этого меняются сельское хозяйство, города и дороги.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 страна делится на провинции, автономные районы и города центрального подчинения. Такая система помогает управлять регионами с разными условиями и культурными традициями.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монгольский. Территория тянется на тысячи километров, и природные различия между районами особенно заметны в быту и хозяйстве.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Монголия: основные географические сведения
</a:t>
            </a:r>
            <a:endParaRPr lang="en-US" sz="2825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Монголии — Улан-Батор. Площадь страны около 1,56 млн км², а население примерно 3,4 млн человек, поэтому плотность населения очень низкая.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приходится на степи и полупустыни, а на юге располагается пустыня Гоби. Это влияет на то, чем занимаются люди и где удобнее селиться.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ландшафты двух стран
</a:t>
            </a:r>
            <a:endParaRPr lang="en-US" sz="3116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Гоби: там, где сухо и просторно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 показывает, как резко меняется жизнь при нехватке воды. В песках и редкой растительности люди вынуждены выбирать маршруты и пастбища особенно внимательно. Для иллюстрации подойдут кадры пустынных горизонтов и редких оазисов.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пастбища: «зелёные» дни и долгие 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известна степями, где трава растёт не везде одинаково и меняется по сезонам. Характерные картины — пастбища, табуны и дальние переходы. Это помогает понять, почему степное животноводство стало основой хозяйства.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Китае: от горных районов до крупных рек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природных зон больше, чем в одном климате. Здесь есть и горы, и лесистые участки, и широкие речные долины. Для наглядности хорошо подходят изображения Хуанхэ и Янцзы, а также горных пейзажей.
</a:t>
            </a:r>
            <a:endParaRPr lang="en-US" sz="10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населения Китая и Монголии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миллиарды раз влияет на плотность населения и на то, как устроены города, школы, больницы и транспортные сети.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населения на порядок больше, экономическая и транспортная нагрузка выше, поэтому потребности в жилье и инфраструктуре растут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численности: «около 1,4+ млрд» для Китая и «около 3,4 млн» для Монголии (без указания года в исходном описании).
</a:t>
            </a:r>
            <a:endParaRPr lang="en-US" sz="15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Монголия: сравнение по основным признакам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сопоставим ключевые характеристики, которые напрямую связаны с образом жизни и хозяйством.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масштабе и природных условиях задаёт разные модели расселения и хозяйственной специализации.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формулировки — из исходного описания к презентации (оценочные значения).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складывались отношения Китая и Монголии
</a:t>
            </a:r>
            <a:endParaRPr lang="en-US" sz="27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исторического развития связей (контакты → имперский период → войны и торговля → дипломатия → современное сотрудничество).
</a:t>
            </a:r>
            <a:endParaRPr lang="en-US" sz="14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связь через Великую степь и Шёлковый путь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степь как «коридор» кочевников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территории Евразии связывали разные народы. Кочевники перемещались с табунами и выбирали сезонные маршруты, а местные поселения становились точками обмена.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Шёлкового пути через степи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степи проходили торговые маршруты, включая ветви Шёлкового пути. Это усиливало обмен товарами, знаниями и традициями между регионами Китая и Центральной Азии.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Контакты, закрепившиеся во времени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связи оставляли след в культуре и быте: появлялись новые товары, менялись представления друг о друге, закреплялись торговые связи между соседними территориями.
</a:t>
            </a:r>
            <a:endParaRPr lang="en-US" sz="12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06233"/>
            <a:ext cx="521700" cy="4637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06233"/>
            <a:ext cx="521700" cy="4637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народов Китая и Монголии
</a:t>
            </a:r>
            <a:endParaRPr lang="en-US" sz="2775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известен иероглифической письменностью, которая исторически объединяла разные регионы. Кроме того, чайная традиция и древняя архитектура помогают понять, как культура связана с повседневностью и праздниками.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традиции Китая
</a:t>
            </a:r>
            <a:endParaRPr lang="en-US" sz="118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Монголии важна юрта — удобное жилище для жизни в степи. Её можно быстро собрать и перевозить, поэтому она хорошо подходит к кочевому и полукочевому образу жизни, где многое зависит от пастбищ.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и мобильность Монголии
</a:t>
            </a:r>
            <a:endParaRPr lang="en-US" sz="118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 Китае — не только напиток, но и способ общения. У чайной традиции есть правила и символика, поэтому она часто отражает уважение и спокойный ритм жизни в семье и обществе.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как часть культуры Китая
</a:t>
            </a:r>
            <a:endParaRPr lang="en-US" sz="127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Конные состязания и национальный праздник Наадам показывают силу традиций и ценность навыков, связанных с верховой ездой. Такие события объединяют людей и сохраняют наследие поколений.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Конные состязания и Наадам
</a:t>
            </a:r>
            <a:endParaRPr lang="en-US" sz="1224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Горловое пение в Монголии часто связывают с природными ландшафтами и звучанием степи. В обеих странах особое значение имеют семья, уважение к старшим и ощущение «своего места» в окружающем мире.
</a:t>
            </a:r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Горловое пение и связь с природой
</a:t>
            </a:r>
            <a:endParaRPr lang="en-US" sz="11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образ жизни в Монголии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хозяйство Монголии тесно связано с кочевым и полукочевым скотоводством: люди следуют за пастбищами и поят стада в зависимости от сезона.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Разводят овец, коз, лошадей, верблюдов и яков. Юрта удобна тем, что её можно быстро собрать и перевезти, поэтому она хорошо подходит для жизни в степи.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Китая и Монголии: разные масштабы
</a:t>
            </a:r>
            <a:endParaRPr lang="en-US" sz="27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Китая характерна сильная роль промышленности, технологий и строительства, а для Монголии — добыча сырья и животноводство. Общая основа взаимодействия — торговля, но набор отраслей различается.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диаграмме показывает, что экономика каждой страны опирается на «свою силу»: Китай производит больше готовых товаров, а Монголия поставляет в обмен сырьё и продукцию пастбищ.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условные баллы по текстовому описанию (без статистических долей), 2026
</a:t>
            </a:r>
            <a:endParaRPr lang="en-US" sz="13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84998"/>
            <a:ext cx="4759500" cy="18688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экспортируют и импортируют Китай и Монголия
</a:t>
            </a:r>
            <a:endParaRPr lang="en-US" sz="2566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товары чаще идут на экспорт, а какие — ввозятся. Это подчёркивает взаимную зависимость: одному нужны готовые изделия, другому — техника и оборудование.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рисунок торговли простой: Китай больше производит и вывозит готовые товары, а Монголия — поставляет сырьё и текстильные материалы, получая взамен технику и продовольствие.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данным из предложенного описания товаров, без привязки к конкретной статистике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0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04408"/>
            <a:ext cx="521700" cy="46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приграничные связи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переходы и грузы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переходы и коридоры между севером Китая и Монголией позволяют регулярно перевозить уголь, руду, строительные материалы, продовольствие и технику. Это поддерживает хозяйство обеих сторон.
</a:t>
            </a:r>
            <a:endParaRPr lang="en-US" sz="1158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помогают перевозить большие объёмы сырья и промышленных грузов. По сути, они связывают предприятия и склады в приграничных районах, уменьшая время доставки.
</a:t>
            </a:r>
            <a:endParaRPr lang="en-US" sz="1288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маршруты удобны, когда нужно доставить грузы быстрее или в районы, где железная дорога проходит не рядом. Их используют для продовольствия, деталей и строительных материалов.
</a:t>
            </a:r>
            <a:endParaRPr lang="en-US" sz="128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страны без моря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Монголии транспорт особенно важен, потому что у страны нет выхода к морю. Поэтому перевозки через территорию Китая и через ключевые транспортные узлы становятся жизненно необходимыми.
</a:t>
            </a:r>
            <a:endParaRPr lang="en-US" sz="12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картинка: ресурсы и экология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бури над степью и Гоби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пустынные районы могут резко менять погоду. Пыль поднимается ветром и ухудшает видимость, а также дыхание людей и состояние пастбищ. На изображении хорошо передаётся, как природа влияет на повседневную жизнь.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и след от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оставляет заметные следы на ландшафте: меняются рельеф, почвы и водный режим. Даже когда производство даёт сырьё экономике, важно понимать цену для природы. Кадр карьера помогает увидеть масштаб работ.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 и 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меньше, страдает сельское хозяйство и питание стад. Одновременно промышленные выбросы и пыль усиливают проблему качества воздуха. На иллюстрации это можно показать через городской фон, облако дыма или сухой горизонт.
</a:t>
            </a:r>
            <a:endParaRPr lang="en-US" sz="9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риски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континентальность в Монголии усиливает риски для пастбищ и воды: зимой долго держатся сильные морозы, а лето короче и суше, чем хотелось бы для стабильного земледелия.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самые высокие риски связаны с сочетанием холода зимой и засушливости. В северных районах Китая условия мягче, но морозы и засухи также возможны.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качественные значения по описанию (условная шкала), 2026
</a:t>
            </a:r>
            <a:endParaRPr lang="en-US" sz="14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сотрудничество двух стран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и направлений взаимодействия (обобщение по описанию)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 различное в положении Китая и Монголии
</a:t>
            </a:r>
            <a:endParaRPr lang="en-US" sz="2616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двух стран — соседство и общая граница, а также влияние степной природы на привычный уклад. Исторические связи сохраняются в памяти поколений и отражаются в культуре и традициях.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по численности населения и плотности заселения. Китай — очень населённая страна с большим числом городов, а Монголия — малонаселённая, где многие территории остаются разреженными и открытыми.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и уровень промышленного развития: Китай сильнее опирается на заводы, строительство и высокие технологии. Монголия сосредоточена больше на ресурсах и хозяйствах, связанных с природной средой и сезонностью.
</a:t>
            </a:r>
            <a:endParaRPr lang="en-US" sz="153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меняется и хозяйственная специализация: Китай производит и продаёт широкий спектр товаров, а Монголия обеспечивает поставки сырья и продукции пастбищ. При этом обе стороны зависят друг от друга через торговлю.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понять значение границ, международных связей, ресурсов и охраны природы в Азии. География здесь связана с экономикой и историей, поэтому становится ближе и понятнее.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изучения географии
</a:t>
            </a:r>
            <a:endParaRPr lang="en-US" sz="303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Китая и Монголии показывает, как природные условия меняют образ жизни людей, влияют на размещение населения и на выбор хозяйства. Одни умеют разворачивать промышленность, другие сильнее зависят от пастбищ.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 могут иметь разные ресурсы и сталкиваться с разными проблемами. Это приводит к отличающимся решениям: где-то важнее дороги и производство, а где-то — защита земель и стабильность воды.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6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 разными условиями — и общими связями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Монголия — соседи с общей историей, но разные по природным условиям и пути развития. Китай опирается на мощную промышленность, Монголия — на степные традиции и ресурсы. Будущее связано торговлей, транспортом и экологией.
</a:t>
            </a:r>
            <a:endParaRPr lang="en-US" sz="36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2026-05-13T20:24:38Z</dcterms:created>
  <dcterms:modified xsi:type="dcterms:W3CDTF">2026-05-13T20:24:38Z</dcterms:modified>
</cp:coreProperties>
</file>