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и Е в окончаниях существительных после шипящих и Ц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подскажет нужную букву в конце слова.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звук часто слышится одинаково, а пишется по-разному. После шипящих и буквы Ц это особенно заметно, поэтому правило помогает не ошибаться в знакомых словах из школьной жизни.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важно знать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под ударением пишется О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перед окончанием стоит ж, ш, ч или щ и ударение падает на конец слова, в окончании пишется буква О. Так пишутся слова ножом и плащом.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особенно часто встречается в творительном падеже. В словах плечом и свечой окончание звучит ясно и отчётливо, поэтому выбор буквы легко проверить по ударению.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подсказка простая: слышится сильный удар на окончании — значит, нужна О. Это помогает писать слова аккуратно и без смешных ошибок.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 под ударением тоже пишется О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1075" y="1095875"/>
            <a:ext cx="3462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букву перед окончанием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31075" y="2834725"/>
            <a:ext cx="3462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перед окончанием стоит Ц, правило остаётся тем же. Важно сначала заметить эту букву, чтобы не искать ответ наугад.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16250" y="1095875"/>
            <a:ext cx="3462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ударение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516250" y="2834725"/>
            <a:ext cx="3462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окончание ударное, после Ц пишется О: кольцом, крыльцом, яйцом. Короткие знакомые слова помогают запомнить правило быстрее.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Безударное окончание звучит тише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ударение не падает на окончание, после шипящих и Ц пишется Е. В словах на улице и перед дверцей последняя гласная слышится неясно, поэтому в письме выбирают именно Е.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увидеть букву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и с певцом окончание не выделяется голосом. Зато на письме оно становится заметным: без ударения пишется Е, даже если на слух хочется поставить другую букву.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подсказывает разницу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удобно сравнить ударные и безударные окончания. Когда буква в конце слова выделена, сразу видно, почему в одном случае нужна О, а в другом — Е.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окончании пишется Е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75937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419" y="3203566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стоит запомнить особенно внимательно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одеяльце, крыльце и полотенце легко перепутать часть слова и окончание. Поэтому их полезно читать медленно и проверять ударение.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буквой Ц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кольцо и сердце часто встречаются в упражнениях. Они помогают запомнить, как буквы О и Е ведут себя после нужных звуков.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школьные примеры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лучше не заучивать разом. Они встречаются в заданиях много раз, и тогда правильное написание запоминается почти само.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постепенно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букву в окончании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быстро найти правильную букву в существительном.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падежах правило встречается чаще всего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64850" y="1426950"/>
            <a:ext cx="38826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дети встречают это правило в формах с мячом, с карандашом и с певцом. Здесь важно заметить окончание и проверить ударение.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220475" y="2612530"/>
            <a:ext cx="45768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на улице, под крыльцом и в огороде буква в конце тоже требует внимания. Звук может казаться похожим, но написание выбирается по правилу.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712750" y="3831000"/>
            <a:ext cx="52095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Задаём правильный вопрос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растеряться, полезно спросить слово по падежу и посмотреть, какую роль оно играет в предложении. Тогда выбрать О или Е становится проще.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буквы называются шипящими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буквы-помощницы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шипящим относятся ж, ш, ч и щ. Их звук слышится мягко, шуршаще, словно кто-то тихо шепчет за книгой. Эти буквы легко заметить в слове.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влияют на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в окончаниях существительных часто нужно выбирать между О и Е. Поэтому сначала стоит посмотреть на последнюю согласную, а потом проверить ударение. Так ошибка почти не прячется.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возможных буквы гласных выбирают в окончании после Ц по ударению.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 для окончания существительных после Ц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 правило такое же: под ударением пишется О, без ударения — Е. Это всего два варианта, и оба легко проверить по слову.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500" y="149988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331" y="149325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слов помогает не ошибиться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68700" y="194412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похожие слова, легче увидеть разницу в написании. В ударном окончании слышится О, а в безударном окончании после шипящих и Ц обычно пишется 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ударные и безударные окончания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716950" y="1944192"/>
            <a:ext cx="4259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вроде «ножом — на улице» или «свечой — в тетради» помогают не гадать. Ребёнок видит знакомые слова и быстрее замечает, где буква в окончании зависит от ударения.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знакомые школьные примеры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68575" y="3743374"/>
            <a:ext cx="88005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 слово в паре уже разобрано, второе проверять проще. Сравнение показывает правило как маленькую подсказку: сначала послушай ударение, потом выбери нужную букву без спешки.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67725" y="3243875"/>
            <a:ext cx="830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 по образцу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подсказка для запоминания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ударением после шипящих и буквы Ц в окончаниях существительных пишется О. Это простой сигнал: слышишь сильное окончание — выбираешь О и не сомневаешься.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ударения на окончании нет, в тех же словах пишется Е. Так буква помогает передать спокойное, невыделенное звучание, которое на слух часто кажется похожим на другое.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легко: сначала найди ударение, потом посмотри на конец слова. Эта короткая проверка спасает от ошибок даже в самых привычных школьных словах.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обращать внимание в тетради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слышится неясно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пишет слово «свечом» и тут же видит, что оно звучит не так аккуратно. Красный карандаш мягко исправляет букву, а рядом появляется правильный вариант — «свечой». Так становится заметно, что ударение решает всё.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 спешки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строке появляется запись «на улицой». Учитель просит ещё раз вслух произнести слово и найти окончание. После проверки ребёнок исправляет его на «на улице» и понимает, почему здесь нужна буква 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в коротком виде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в предложении имя существительное. Это важно, потому что правило относится именно к этой части речи, а не ко всем словам подряд.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посмотри на букву перед окончанием. Если там ж, ш, ч, щ или ц, переходи к следующему шагу и не торопись с выбором.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определи ударение. Если оно падает на окончание, пиши О; если окончание без ударения, выбирай Е и сверяйся ещё раз.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прочитай слово целиком. Иногда именно повторное чтение помогает заметить опечатку и аккуратно поставить нужную букву без смешных ошибок.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слова к правильной букве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шагам выбрать О или Е в окончаниях существительных после шипящих и Ц.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слов для тренировочных примеров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тренировки подойдут слова с разными окончаниями: «ножом», «плечом», «кольцом», «с певцом». В них удобно искать ударение и замечать, какая буква стоит после шипящей или Ц.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полезны тем, что в них встречаются оба случая правила. Ребёнок видит знакомые слова и постепенно запоминает, где нужно писать О, а где — 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отдельно потренировать безударные формы: «на улице», «в тетради», «перед дверцей», «за огородом». Здесь особенно важно не спешить, потому что на слух окончание звучит не очень отчётливо.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выделено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рядом стоят записи: «идти с мячом» и «любоваться свечой». Аккуратный почерк помогает заметить, что в одном слове под ударением пишется О, а в другом тоже стоит правильная буква в окончании. Ошибиться становится труднее.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видно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строка показывает: «стоять под крыльцом» и «гулять на улице». Рядом с каждым словом видно окончание, и ученик легко проверяет себя. Когда буква выделена цветом, правило будто само подсказывает ответ.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 помогает увидеть правило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162" y="1275937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212" y="1282567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правило надолго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правило сведено к двум случаям, запоминать его легче. Под ударением пишем О, без ударения — Е. Простая мысль быстро укладывается в голове.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понятная подсказка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произнести чётко, ударение становится заметнее. Тогда ребёнок лучше слышит, какая часть слова выделена, и выбирает букву увереннее, без лишней путаницы.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Проговаривание вслух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несколько раз записать знакомые слова без подсказки. Так рука запоминает правильный вариант, а глаз потом быстрее замечает ошибку в тетради.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 памяти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себя перед записью слова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определи, что это имя существительное. Потом посмотри, есть ли перед окончанием шипящая буква ж, ш, ч, щ или буква Ц.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найди ударение в слове. Если оно падает на окончание, в конце пишется О. Если окончание без ударения, выбирается буква 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прочитай слово ещё раз и сравни с образцом. Такая короткая самопроверка помогает писать спокойно, аккуратно и без смешных промахов.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и буквы Ц в окончаниях существительных под ударением пишется О, а без ударения — Е. Если помнить этот простой выбор, писать слова будет намного легче и увереннее.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стоит помнить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2026-05-21T23:48:36Z</dcterms:created>
  <dcterms:modified xsi:type="dcterms:W3CDTF">2026-05-21T23:48:36Z</dcterms:modified>
</cp:coreProperties>
</file>