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Азии, церковь и крестовые 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объединяют общества и меняют историю регионов?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идеи способны собирать людей, менять власть и перестраивать отношения между целыми регионами.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как движущая сила истории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понятия: три сюжета и их язык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34750" y="996700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и католическая церковь в Средние века обладали не только духовным авторитетом, но и влиянием на правителей, нормы и общественную жизнь Европы.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4750" y="2213149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крестовые 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были военными экспедициями христиан Западной Европы на Восток, которые оправдывались религиозной целью и обещанием духовной награды.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34750" y="3431238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Азии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Азии — это рост национальных и реформаторских движений в начале XX века как ответ на колониальное давление и западное превосходство.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как центр средневековой Европы
</a:t>
            </a:r>
            <a:endParaRPr lang="en-US" sz="2354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институция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XI–XIII веках церковь была общеевропейским институтом, который определял религиозные нормы, календарь и важную часть общественной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контролировала образование, переписывание книг и хранение знаний, поэтому оставалась главным носителем культурной преемственности.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Претензия на верховенство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претендовало на верховенство над светскими правителями, усиливая представление о едином христианском сообществе.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 веры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сеть епископов, монастырей и церковных собраний церковь связывала разные земли Европы в общую систему.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папство влияло на политику и повседневность
</a:t>
            </a:r>
            <a:endParaRPr lang="en-US" sz="2603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Папы использовали проповедь, соборы и сеть епископов, чтобы воздействовать не только на верующих, но и на политические элиты.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культура закрепляла представления о грехе, долге и послушании, влияя на поведение людей в повседневной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оружие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Отлучение от церкви было серьезной санкцией: оно подрывало авторитет правителя и могло менять расстановку сил в конфликте.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долг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общему делу понималось как религиозная обязанность, поэтому личный выбор часто оценивался через призму веры.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Монашество: знания, труд и авторитет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центрами грамотности: там хранили и переписывали книги, передавая знания между поколениями и регионами.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Монастырская благотворительность помогала бедным и больным, укрепляя авторитет церкви как защитника слабых.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развивали земледелие, организовывали труд и показывали образ упорядоченной общины, где дисциплина считалась частью духовной жизни.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Средневековья монашество стало важным механизмом культурной преемственности и социальной организации.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«христианского мира»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единства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политической раздробленности церковь предлагала европейцам образ единой христианской общности с общими ценностями и врагами.
</a:t>
            </a:r>
            <a:endParaRPr lang="en-US" sz="1338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крестовых походов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XI–XIII веках этот образ укреплял представление о «своих» и «чужих», делая религиозную солидарность важнее местных различий.
</a:t>
            </a:r>
            <a:endParaRPr lang="en-US" sz="1338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сознание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религиозная карта мира упрощала реальность и помогала оправдывать совместные действия против внешней угрозы.
</a:t>
            </a:r>
            <a:endParaRPr lang="en-US" sz="13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начались крестовые походы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религиозные, политические, экономические и социальные причины соединились в одно движение.
</a:t>
            </a:r>
            <a:endParaRPr lang="en-US" sz="13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 этапы крестовых походов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1095 год и 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призыва папы Урбана II в 1095 году начался Первый крестовый поход, ставший отправной точкой длительной волны походов.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продолжались волнами до XIII века и охватывали разные направления, а не одну-единственную кампанию.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них участвовали рыцари, феодалы, горожане и крестьяне, поэтому движение имело массовый характер.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была не только война элит, но и широкая религиозная мобилизация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1095 год
</a:t>
            </a:r>
            <a:endParaRPr lang="en-US" sz="4702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моментом, когда папский призыв превратил поход в массовое религиозное движение.
</a:t>
            </a:r>
            <a:endParaRPr lang="en-US" sz="153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в Клермоне сделал поход религиозным обязательством и усилил отклик на проповедь.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папы Урбана II в Клермоне, 1095 год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разных итога одного движения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Византия: помощь, ставшая угрозой
</a:t>
            </a:r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взятия Константинополя участники походов уже не могли говорить только о защите христианского Востока. Для Византии союз с латинским Западом обернулся тяжёлым ударом, а для империи — потерей доверия и политической устойчивости.
</a:t>
            </a:r>
            <a:endParaRPr lang="en-US" sz="87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торговля и новые знания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Европе походы усилили движение людей, денег и идей через Средиземноморье. В итальянских и левантийских городах росла торговля, а вместе с ней — интерес к товарам, картам и знаниям Востока.
</a:t>
            </a:r>
            <a:endParaRPr lang="en-US" sz="93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Восток: война и долговременная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Ближнего Востока крестовые походы означали длительную войну, разрушение городов и опустошение земель. Память о столкновениях надолго закрепила образ крестоносца как чужого и опасного врага.
</a:t>
            </a:r>
            <a:endParaRPr lang="en-US" sz="9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изменили контакты между регионами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географические представления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расширили представления европейцев о расстояниях, морях и путях через Восточное Средиземноморье. На картах и в рассказах путешественников мир становился больше и сложнее, чем прежде.
</a:t>
            </a:r>
            <a:endParaRPr lang="en-US" sz="108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порты и рынки в Европу приходили специи, ткани, стекло и другие товары. Торговые связи укреплялись, а вместе с ними росла роль посредников и городов.
</a:t>
            </a:r>
            <a:endParaRPr lang="en-US" sz="128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 Востоком приносили не только вещи, но и тексты, способы счёта, технические приёмы и медицинские знания. Это постепенно меняло уровень образования и практические навыки.
</a:t>
            </a:r>
            <a:endParaRPr lang="en-US" sz="1211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взгляда на Восток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усиливался образ чужого мира как пространства соперничества и завоевания. В сознании многих европейцев Восток становился не только источником интереса, но и ареной борьбы.
</a:t>
            </a:r>
            <a:endParaRPr lang="en-US" sz="11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началось «пробуждение Азии»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державы навязывали неравные договоры, контроль над торговлей и политическое давление. Это подрывало доверие к старым порядкам и заставляло искать способы сохранить самостоятельность.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пути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усилились споры о том, как соединить собственные традиции с современными институтами. Реформы, революции и образовательные инициативы стали ответом на этот вызов.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баланс сил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 техническое превосходство Запада показало уязвимость традиционных армий и управления. Для многих элит стало очевидно, что без реформ государство не выдержит внешнего давления.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возникло новое чувство общности — национальная идентичность. Оно помогало объединять разные слои общества вокруг идеи обновлённого и более сильного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азиатских реформ и национальных движений
</a:t>
            </a:r>
            <a:endParaRPr lang="en-US" sz="2218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Сохранить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реформаторы стремились не к разрыву с прошлым, а к тому, чтобы сделать государство самостоятельным и устойчивым в международной конкуренции.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Усилить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ключевым становилось усиление армии, промышленности и транспорта. Без этих опор модернизация оставалась бы декларацией, а не практическим изменением страны.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Создать новые элиты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возрастала роль школ, газет, переводов и светского знания. Новые элиты должны были понимать мир политики, экономики и науки, а не только традиционный порядок.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Сделать перемены устойчивыми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реформы связывались с управляемой экономикой и более чёткой системой власти. Это позволяло быстрее принимать решения и снижать зависимость от внешнего контроля.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реформ: Япония, Китай, Османская империя
</a:t>
            </a:r>
            <a:endParaRPr lang="en-US" sz="2486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ускоренная модернизация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Мэйдзи Япония быстро создала армию европейского образца, новую систему образования и современную промышленность. Это сделало её одним из лидеров азиатской модернизации.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спор о будущем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реформаторы и революционеры по-разному отвечали на кризис: одни предлагали обновить государство, другие — полностью изменить политический строй. Общее требование было одно: отказаться от старых ограничений.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империя: реформы ради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Младотурки в Османской империи связывали обновление с сохранением единства многонационального государства. Реформы здесь понимались как способ не ослабить, а удержать империю.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модернизации и их эффект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 Азии была не одним решением, а набором взаимосвязанных шагов. Они затрагивали школу, армию, транспорт и промышленность.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цель была общей: повысить управляемость государства и уменьшить зависимость от внешнего давления.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реформ в Азии, XIX — начало XX века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как источник мобилизации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важнее не сами события, а способ, которым идея превращает разрозненных людей в участников общего дела.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крестовых походах, и в азиатских реформах решающим становилось не насилие само по себе, а убедительная идеология, объединявшая людей вокруг крупной исторической задачи.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механизмов мобилизации, основанное на историческом обзоре
</a:t>
            </a:r>
            <a:endParaRPr lang="en-US" sz="13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7085"/>
            <a:ext cx="4392900" cy="17377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Цели, механизмы и последствия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сходные методы — символы, дисциплина, общий противник — могли служить разным историческим целям и приводить к различным последствиям.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механизмы мобилизации не означают одинаковый результат: смысл идеи определял, будет ли она усиливать религию, государство или национальное движение.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 теме презентации
</a:t>
            </a:r>
            <a:endParaRPr lang="en-US" sz="13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614076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1575" y="1571326"/>
            <a:ext cx="299025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772" y="3270876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7985" y="3270876"/>
            <a:ext cx="299025" cy="398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главных вывода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 объединяющая сила
</a:t>
            </a:r>
            <a:pPr algn="r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церковь объединяла Европу не силой оружия, а авторитетом веры, норм и общей картины мира. Это создавало редкое для эпохи чувство надлокальной общности.
</a:t>
            </a:r>
            <a:endParaRPr lang="en-US" sz="1292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религиозной мобилизации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показали, как вера может превратиться в массовую мобилизацию. Но вместе с идеей спасения они принесли длительные войны и взаимную вражду.
</a:t>
            </a:r>
            <a:endParaRPr lang="en-US" sz="1322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вызов времени
</a:t>
            </a:r>
            <a:pPr algn="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Азии стало ответом на колониальное давление и военную слабость. Реформы помогли многим обществам искать собственный путь развития без полного подчинения Западу.
</a:t>
            </a:r>
            <a:endParaRPr lang="en-US" sz="1322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идей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этих сюжетов показывает: политические перемены часто начинаются с перемены представлений. Именно идеи помогают обществам действовать быстрее, чем меняется география.
</a:t>
            </a:r>
            <a:endParaRPr lang="en-US" sz="12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сильнее границ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что вера, власть и реформы способны менять ход истории. Они объединяют людей, задают цели и перестраивают связи между регионами, иногда создавая сотрудничество, а иногда — новые конфликты.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2026-07-26T06:25:28Z</dcterms:created>
  <dcterms:modified xsi:type="dcterms:W3CDTF">2026-07-26T06:25:28Z</dcterms:modified>
</cp:coreProperties>
</file>