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и их христианское звучание в «Повести о Петре и Февронии Муромских»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повесть XVI века соединяет сказку, легенду и житийный идеал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в XVI веке и связана с муромским преданием о Петре и Февронии — позже почитаемых святых. Текст родился в книжной среде, но опирался на устные рассказы о мудрой девушке и добром князе. Для древнерусской литературы характерен союз факта и нравственного поучения.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повести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слышны сказочные ходы: чудесное исцеление, загадка, испытание героя и благодарность за помощь. Важно, что выбор делается не по богатству, а по внутренней честности человека.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в сюжете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проходит путь от сомнений к доверию. Он сначала не верит, но со временем признаёт ум Февронии и ее нравственную силу, понимая, что уважение рождается из дел и верности слову.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напоминает мудрую героиню народной сказки: она знает лекарственные травы, говорит кратко и точно, умеет проверять людей на правду. Ее мудрость проявляется в действиях, а не в обещаниях.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как образ мудрой героини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показана как девушка из простой среды, но именно она оказывается сильнее духом и разумом. Она лечит Петра травами, не требует награды заранее и сохраняет спокойствие, когда приходится говорить правду.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образе сходятся народная смекалка, знание природы, терпение и христианская кротость. Поэтому особенно убедительна сцена разговора с князем или момент, когда она готовит средства для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сюжет: от болезни к святости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события идут по цепочке, ключевым «узлом» становится духовное согласие героев: оно удерживает их от распада и предательства.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постепенный переход от внешних испытаний к внутреннему выбору. Исцеление и последующие события ценятся как путь к верности и святости.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этапов по содержанию повести (обобщение по ключевым эпизодам текста).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признаки в повести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проходит проверку: ему приходится столкнуться с трудностью и принять решение. Как в сказке, результат зависит от того, способен ли человек поступить по совести, а не только «выстоять». 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выступает как знающий и внимательный персонаж: она объясняет, как действовать, и помогает понять смысл испытания. Ее помощь похожа на сказочную, но основана на нравственной ответственности.
</a:t>
            </a:r>
            <a:endParaRPr lang="en-US" sz="1291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исцеления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Петра исчезает как важный поворот в сюжете. Это напоминает чудо из легенды, однако в повести оно связано не с магией, а с обещанием, верой и выполнением условия.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получают итог, который приходит за правильный выбор: верность обещанию ведет к восстановлению справедливости. Такой финал делает историю близкой к фольклору, где слово имеет цену.
</a:t>
            </a:r>
            <a:endParaRPr lang="en-US" sz="13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51890"/>
            <a:ext cx="3848986" cy="21112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 христианские черты героев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народная «мудрость испытания» соединяется с христианскими добродетелями в характерах пары.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народные мотивы (испытание, мудрый выбор) усиливаются христианской этикой — смирением, правдой и верностью.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персонажей в содержании повести.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исцеление Петра делает сюжет похожим на легенду, но чудо не сводится к волшебству. Оно связано с верой, обещанием и нравственным выбором героя после условия Февронии.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проходит после того, как Петр выполняет требование. Тем самым автор подчеркивает: исцеление наступает не «случайно», а как следствие поступка, в котором проявляется уважение к правде.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чудо становится знаком духовной правоты героев. Победа выражается не силой и не властью, а чистотой намерений и помощью Божьей, которая поддерживает смирение.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повести и его смысл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Змееборство и образ героя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злом: сила не только в оружии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змееборства сближает Петра с богатырем из сказок: герой вступает в борьбу со злом и показывает решимость. Но главная победа в повести внутренняя — он преодолевает гордость и страх. Совесть становится тем «оружием», которое помогает устоять.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проверяется поступком, а не впечатлением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сцен борьбы герой учится действовать иначе: его оценивают по отношению к людям и по готовности сохранять верность. Петр противостоит не только опасности, но и влиянию чужих мнений. Так образ силы превращается в урок христианского поведения — поступать по совести, а не ради славы.
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и их духовная «причина» в развитии героев: от испытания к святости.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христианский смысл меняет фольклорный сюжет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особенно выделены смирение, верность, милосердие и терпение. Герои выбирают не славу и выгоду, а согласие сердца, стараясь поступать по совести даже тогда, когда это трудно.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союз показан как пример христианского брака: любовь соединяется с духовной поддержкой. Благодаря этим качествам герои становятся не просто участниками сюжета, а нравственными ориентирами для читателя.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добродетели в центре повести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не гонится за властью и богатством: ее сила — в нравственной чистоте и добром разуме. Петр ставит семью и совесть выше княжеского положения, учась уважать и слушать жену.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связывает верность супругов: вокруг нее выстраиваются испытания, исцеление и путь к смиренному принятию жизни. Остальные темы работают как опора и фон.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 иерархию смыслов: любовь и верность удерживают ход событий, тогда как чудо, мудрость и смирение раскрывают духовный смысл происходящего.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акцентам текста «Повести о Петре и Февронии Муромских» (условные баллы для наглядности), без привязки к количественным подсчетам.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Запечатление этой народной героини в XVI веке показывает, как сказочные типы и жизненная мудрость закрепляются в письменной традиции.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рукописной традиции «Повести о Петре и Февронии Муромских» — XVI век (в школьных курсах и справочных изданиях).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знатное происхождение Февронии роднит ее с героинями сказок: скромность сочетается с умом. Повествование оформляет этот тип в книжной культуре XVI 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 конфликт вокруг Февронии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не принимают Февронию из-за ее простого происхождения, и конфликт подчеркивает столкновение внешнего статуса и внутренней ценности. Их недовольство опирается на предрассудки и гордость.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Правота героини раскрывается в ее мудром поведении и способности видеть главное. Правота Петра проявляется в верности жене: он выбирает любовь и уважение, а не мнение окружающих.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повесть с житийной литературой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житийные черты поддерживают образ святости, а повесть добавляет живые семейные отношения и бытовую конкретику.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Житийность проявляется в святом итоге и нравственном идеале, а «Повесть» делает этот идеал убедительным через отношения мужа и жены, детали повседневной жизни.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древнерусской литературе; типологическое сопоставление жанровых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событий в повести: болезнь → встреча → условие → сомнение → повторная проверка → конфликт → изгнание → возвращение → совместное монашество → смерть в один день.
</a:t>
            </a:r>
            <a:endParaRPr lang="en-US" sz="1282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испытания и растет верность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соединяет книжную торжественность с ясными, понятными выражениями. Благодаря этому текст звучит по-древнему, но остается доступным для читателя.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заметны повторы и параллельные конструкции. Они помогают запомнить ход событий и подчеркнуть важность нравственного выбора героев.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устойчивые обороты, близкие к устному преданию. Такая «связка» книжного и народного делает повествование похожим на рассказ, который передавали из уст в уста.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важно видеть, как стиль работает на смысл: он одновременно сохраняет древнюю манеру речи и объясняет идеи любви, смирения и верности.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духовные решения героев важнее политического положения. Поэтому темы, связанные с верностью и любовью, заметнее всего организуют весь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верность и любовь — опора повествования. Чудо и мудрость раскрывают испытания, а власть остается второстепенным фоном, усиливающим смысл духовного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акцентам текста «Повести о Петре и Февронии Муромских» (условные баллы для наглядности).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и Феврония становятся символом семьи, где любовь соединяется с верностью, терпением и уважением. Их история показывает, что настоящая сила проявляется в умении оставаться вместе в испытаниях.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святых супругов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супругов важен как литературный пример и как нравственный идеал. В повести личная судьба превращается в образец семейной и духовной жизни для читателя.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 не только «чувствовать», но и действовать по совести: поддерживать друг друга, не поддаваться гордости и страху. Именно эти качества помогают сохранить согласие, даже когда обстоятельства против.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народная сказка и христианская святость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Петре и Февронии Муромских» соединяет фольклорные мотивы и христианский смысл: сказка помогает говорить о чуде и испытаниях, а житийность утверждает верность, смирение и любовь. Поэтому текст сохраняет ценность для школьного чтения.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2026-05-15T07:41:26Z</dcterms:created>
  <dcterms:modified xsi:type="dcterms:W3CDTF">2026-05-15T07:41:26Z</dcterms:modified>
</cp:coreProperties>
</file>