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основные темы: почему и как возникло государство в Древнем Египте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формирование государства, роль Нила и власти фараонов в Египте.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Нил и окружающие пустыни создавали уникальные условия для жизни и развития. Более 5000 лет назад люди начали селиться здесь, чтобы использовать плодородные земли и контролировать наводнения.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факторы, повлиявшие на расселение вдоль Нила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номов и первые объединения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египетские поселения представляли собой маленькие области — номы, управляемые местными лидерами. Эти общины вели борьбу за лучшие территории и источники воды.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номы с вождями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между номами
</a:t>
            </a:r>
            <a:endParaRPr lang="en-US" sz="1422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за ресурсы шли между номами, что стимулировало организацию общих действий и поиск союзов между ними для защиты и расширения владений.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крупных царств к 3000 году до н. э.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некоторые номы объединились в более обширные государства, которые стали основой для создания единого египетского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ежегодно разливался, наполняя землю водой и обеспечивая плодородие, что позволяло стабильно выращивать урожай в пустынной долине.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природной функции, река служила важнейшим транспортным путём, связывая поселения и способствуя торговле между регионами.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роль Нила в жизни общества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организации оросительной системы людям требовалось совместно строить каналы и дамбы, чтобы эффективно использовать воду Нила.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коллективного труда в древнем Египте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управление водой стало стимулом для создания первых правил и институтов власти, необходимых для координации сельскохозяйственных усилий.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этих систем было критически важным для выживания общин, поэтому сотрудничество стало основой развития государства.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Египетская природа и её роль в защите и развитии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защита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Красное море служили естественными барьерами, затрудняя вторжения и обеспечивая безопасность населения.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от внешнего вмешательства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преграды ограничивали частые набеги, что позволило развивать устойчивую культуру и систему управления.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прочной власти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постоянных войн с внешними врагами способствовало формированию сильных государственных институтов внутри страны.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хозяйства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плодородной долины вокруг Нила обеспечивало непрерывное развитие сельского хозяйства и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Верхнего и Нижнего Египта: ключевые моменты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Верхнего Египта Нармер около 3000 года до н. э. покорил Нижний Египет, что стало основой образования единого государства. Этот этап подтверждён знаменитой палеткой Нармира.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Нармером Нижнего Египта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корона как символ единства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изображено двойной короной, которая сочетала знаки Верхнего и Нижнего Египта. Это символизировало власть одного правителя над всем народом.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фараона передавалась наследственно внутри одной семьи, обеспечивая преемственность управления.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— царь и божество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был верховным жрецом, выполняя религиозные обязанности и поддерживая связь с богами.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контролировал законы, военные кампании и распределение урожая для стабильности страны.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считался живым богом, что укрепляло уважение и подчинение народа.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Многобожие объединяло людей через общие верования и ритуалы, включая поклонение Ра — главному богу и отцу фараона.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как основа единства народа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посвящённые богам Осирису, Исиде и Гору, были центрами религиозной жизни и социального взаимодействия.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праздники и церемонии способствовали сплочению разных слоёв общества вокруг традиций и власти фараона.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Лидеры, такие как Нармер (Менес), успешно объединили Верхний и Нижний Египет, создавая централизованное государство с мощной властью фараона.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воспринимался как живое божество, наделённое абсолютной властью, и власть передавалась по наследству в рамках одной династии.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фараоны и установление власти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работало управление: чиновники и писцы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Визирь контролировал налоговые сборы, распределение земли и строительство общественных объектов. Его обязанности включали координацию работы чиновников и поддержание порядка в государстве.
</a:t>
            </a:r>
            <a:endParaRPr lang="en-US" sz="1177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визиря – главного помощника фараона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– хранители информации и учёта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записывали налоговые отчёты, земельные документы и религиозные тексты. Без их работы управление огромной страной было бы невозможным, так как они обеспечивали точность и хранение данных.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как основа делопроизводства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иероглифов создавались архивы и отчёты по государственным делам. Эта письменность стала ключевым инструментом для контроля и передачи знаний внутри административной системы.
</a:t>
            </a:r>
            <a:endParaRPr lang="en-US" sz="11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великих пирамид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Гизы возводились тысячами рабочих после сбора урожая. Они служили гробницами фараонов и символами власти, отражая совершенство инженерной мысли древних египтян.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 религиозные сооружения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в Луксоре и других городах были центрами религии и культуры. Они объединяли население вокруг богов и использовались для проведения важнейших обрядов и праздников.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проекты Египта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486" y="1336325"/>
            <a:ext cx="2739429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тексты и росписи усыпальниц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было строго иерархичным, каждая группа имела свои роли и обязанности. Такая структура поддерживала стабильность и порядок в государстве.
</a:t>
            </a:r>
            <a:endParaRPr lang="en-US" sz="1111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иерархия общества обеспечивала порядок и эффективное функционирование древнеегипетского государства.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общества в Древнем Египте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отдавал ключевые приказы, определяя направление развития страны и решая важнейшие вопросы политики и религии.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отвечали за проведение обрядов, поддержание религиозных традиций и связь с богами, укрепляя единство народа.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собирали налоги, управляли распределением воды и ресурсами, гарантируя стабильность и процветание сельского хозяйства.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обязанностей и порядок в обществе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письменности — иероглифов — позволило фиксировать важную информацию и передавать знания будущим поколениям.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науки проявилось в астрономии и медицине, что способствовало улучшению жизни и точности календаря.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Постройка каналов и ирригационных систем обеспечивала плодородие земель и защиту от наводнений.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законов и судебной системы помогало поддерживать правопорядок и социальный мир среди населения.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египетского государства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и укрепление государства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 и социальные волнения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между знатью и восстания крестьян временами приводили к дестабилизации и необходимости реформ власти.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9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административной системы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новые институты управления, увеличивалась роль чиновников и усиливалась военная мощь для поддержания единства страны.
</a:t>
            </a:r>
            <a:endParaRPr lang="en-US" sz="119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раздробленности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внутренних конфликтов власть фараона ослабевала, и страна разделялась на отдельные области с собственными правителями.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Ментухотепа II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длительного кризиса фараон Ментухотеп II сумел объединить Египет, укрепив централизованную власть и восстановив порядок.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 Египте обожествлялась через фигуру фараона, что отличало её от соседних цивилизаций с более светскими лидерами.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Египетское государство среди других древних цивилизаций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и масштабные храмы создавали уникальную культурную и политическую систему, недоступную другим древним народам.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разливы Нила обеспечивали стабильную экономику, что стало основой долговременного процветания государства.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1721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8894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 Нубией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золотом и слоновой костью укреплял экономические связи и обеспечивал доступ к ценным ресурсам для Египта.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2575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достижения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передавали соседним народам знания строительства и обработки металлов, что развивало региональную культуру.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889425" y="3178425"/>
            <a:ext cx="78702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Архитектура, религия и искусство Древнего Египта вдохновляли народы Средиземноморья и Ближнего Востока, распространяя свои традиции.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влияния Египта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анализируют папирусы и надписи, раскрывая организацию общества и процессы объединения земель в древности.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исследуют артефакты и мумии, применяя современные методы, такие как радиоуглеродный анализ, для уточнения дат и обстоятельств эпохи.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возникновения древнеегипетского государства сегодня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возникновения государства в Египте для мировой истории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централизованного государства дало толчок развитию письменности, культуры и науки. Наследие Древнего Египта влияет на современный мир и продолжает вдохновлять учёных и творцов.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2026-05-10T11:19:45Z</dcterms:created>
  <dcterms:modified xsi:type="dcterms:W3CDTF">2026-05-10T11:19:45Z</dcterms:modified>
</cp:coreProperties>
</file>