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человека: ключевые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от древних приматов к современному виду с помощью науки и открытий.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человека началось в XIX веке с открытия неандертальца и теорий Дарвина, открывших путь к палеоантропологии и новым вопросам антропогенеза.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история изучения происхождения человека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— ближайшие родственники человека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входит в отряд приматов, к которому также принадлежат шимпанзе, гориллы и орангутаны, его ближайшие живые родственники по эволюции.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человека и шимпанзе превышает 98%, свидетельствуя о близком общем предке и схожести биологических особенностей.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поведение приматов показывают сходство в строении скелета, развитии мозга и способностях к общению, что отражает их эволюционную близость.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геноме человека обнаружены фрагменты ДНК древних гоминид, подтверждающие сложную эволюционную историю.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генетические различия с шимпанзе указывают на близкое эволюционное родство и совместное прошлое.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генома приматов, 2020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между человеком и другими приматами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известные гоминиды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Люси — знаменитая австралопитека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«Люси» найдены в Эфиопии, возраст около 3,2 млн лет. Этот скелет показал особенности прямохождения и строения таза, важные для понимания эволюции.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Australopithecus africanus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жил около 2,5 млн лет назад, сочетая признаки обезьян и человека. Мозг был меньше, чем у современных людей, но уже проявлялись навыки ходьбы.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австралопитеков
</a:t>
            </a:r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 разнообразных ландшафтах Африки, что способствовало развитию прямохождения и адаптации к переменчивым условиям окружающей среды.
</a:t>
            </a:r>
            <a:endParaRPr lang="en-US" sz="17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Homo возник примерно 2,5 миллиона лет назад, заметно увеличился объем мозга — до 600–700 см³, что открыло новые возможности мышления.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каменные орудия, изготовленные Homo habilis, что свидетельствует о развитии навыков обработки и использования инструментов.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продвинул социальное поведение и освоил технику изготовления более сложных инструментов, распространившись за пределы Африки.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зачатков социальной структуры повлияло на кооперацию и улучшение жизни в группе, ускоряя культурное развитие рода Homo.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Homo: новые эволюционные черты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Homo habilis и Homo erectus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показывают эволюционный прогресс и географическое распространение этих видов.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обладал более развитым мозгом и инструментами, а также расширил ареал обитания, чем Homo habilis.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исследования, 2021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вымирающий «кузен» современного человека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отличались крепким телосложением и короткими конечностями, адаптированными к холодному климату ледникового периода Европы и Ближнего Востока.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умели использовать огонь, изготавливать украшения и совершать сложные захоронения, что отражает высокий уровень социального развития.
</a:t>
            </a:r>
            <a:endParaRPr lang="en-US" sz="1445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находки включают черепа и инструменты из пещер Шанидар и Крапина, иллюстрирующие образ жизни и быт неандертальцев.
</a:t>
            </a:r>
            <a:endParaRPr lang="en-US" sz="14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европейские Кроманьонцы, появившиеся около 40 тыс. лет назад, демонстрируют развитие новых технологий и образа жизни.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появились примерно 300 тысяч лет назад в Африке, отличаясь высоким уровнем абстрактного мышления и речевых способностей.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умеет создавать сложное искусство и социальные структуры, формируя разнообразные культурные традиции.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Homo sapiens: ключевые особенности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путь человека: от предков к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палеоантропологии и генетики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47" y="1892429"/>
            <a:ext cx="2710281" cy="2059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738" y="1892429"/>
            <a:ext cx="2710281" cy="20591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9429" y="1892524"/>
            <a:ext cx="2706552" cy="20589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0933" y="1892166"/>
            <a:ext cx="2721467" cy="20597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7775" y="362725"/>
            <a:ext cx="11238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археологические находки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419566" y="416256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Люси — знаменитый скелет австралопитека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Люси, найденные в Эфиопии и относящиеся к Australopithecus afarensis, датируются возрастом около 3,2 миллионов лет. Этот скелет стал ключевым свидетельством прямохождения и помог понять строение ранних гоминидов.
</a:t>
            </a:r>
            <a:endParaRPr lang="en-US" sz="1406" dirty="0"/>
          </a:p>
        </p:txBody>
      </p:sp>
      <p:sp>
        <p:nvSpPr>
          <p:cNvPr id="13" name="Text 3"/>
          <p:cNvSpPr txBox="1"/>
          <p:nvPr/>
        </p:nvSpPr>
        <p:spPr>
          <a:xfrm>
            <a:off x="3263308" y="4162536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Turkana Boy — молодой Homo erectus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Кении обнаружен череп Turkana Boy, возраст которого составляет около 1,6 миллиона лет. Это наиболее полно сохранившийся скелет Homo erectus, важный для изучения развития мозгового объёма и строения тела.
</a:t>
            </a:r>
            <a:endParaRPr lang="en-US" sz="1406" dirty="0"/>
          </a:p>
        </p:txBody>
      </p:sp>
      <p:sp>
        <p:nvSpPr>
          <p:cNvPr id="14" name="Text 4"/>
          <p:cNvSpPr txBox="1"/>
          <p:nvPr/>
        </p:nvSpPr>
        <p:spPr>
          <a:xfrm>
            <a:off x="6102276" y="416251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Неандертальские останки из пещер Шанидар и Крапина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пещерах Ирака и Хорватии найдены многочисленные останки неандертальцев, показывающие их адаптацию к холодному климату и культурные особенности, включая использование инструментов и ритуалы захоронения.
</a:t>
            </a:r>
            <a:endParaRPr lang="en-US" sz="1404" dirty="0"/>
          </a:p>
        </p:txBody>
      </p:sp>
      <p:sp>
        <p:nvSpPr>
          <p:cNvPr id="15" name="Text 5"/>
          <p:cNvSpPr txBox="1"/>
          <p:nvPr/>
        </p:nvSpPr>
        <p:spPr>
          <a:xfrm>
            <a:off x="8941293" y="416251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 — первые Homo sapiens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кроманьонцев во Франции датируются около 40 тысячами лет назад. Это представители ранних современных людей, отличающиеся развитым искусством и сложной социальной жизнью.
</a:t>
            </a:r>
            <a:endParaRPr lang="en-US" sz="14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сухих и влажных эпизодов влияло на распределение ресурсов, что стимулировало миграции и освоение новых территорий гоминидами.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оледенения изменяли растительный покров, заставляя гоминидов адаптироваться к новым условиям открытых пространств и использовать прямохождение для эффективного передвижения.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саванн и лесов способствовала развитию охоты и собирательства, а также формированию приспособлений, таких как простая одежда и примитивные жилища для защиты от холода.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подтолкнули технологические инновации, включая усовершенствование орудий труда, что повысило шансы на выживание и социальное развитие.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и ландшафта на эволюцию человека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как драйвер эволюции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тыс. лет назад — разнообразие инструментов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начал создавать разнообразные инструменты, включая иглы для шитья и луки со стрелами, что значительно расширило технологические возможности общества.
</a:t>
            </a:r>
            <a:endParaRPr lang="en-US" sz="1818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 млн лет назад — эпоха Oldowan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орудия появились у Homo habilis, представляя собой простые отщепы для резки и дробления, что открыло новые возможности добычи и обработки пищи.
</a:t>
            </a:r>
            <a:endParaRPr lang="en-US" sz="1893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 млн лет назад — ручное рубило Acheulean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разработал более сложные орудия, такие как жанские рубила, которые позволяли эффективнее обрабатывать материалы и защищаться от хищников.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 тыс. лет назад — специализированные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орудия из кости и камня стали основой культурного прогресса, позволяя создавать искусство, одежду и улучшать охоту и повседневную жизнь.
</a:t>
            </a:r>
            <a:endParaRPr lang="en-US" sz="16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языка и коммуникативных способностей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предпосылки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Homo sapiens произошли изменения в структуре гортани и увеличился объём мозга, что позволило формировать сложную членораздельную речь и разнообразные звуки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стал инструментом передачи знаний и коллективного мышления, способствуя координации действий в группе и развитию сложных социальных взаимодействий.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 в Ласко и Альтамире, датируемые 40–30 тысячами лет назад, отражают ранние попытки выразить мысли через изображения природы и животных.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захоронения с предметами и украшениями показывают формирование духовных представлений и культурных традиций у неандертальцев и Homo sapiens.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Фигурки Венеры и украшения из раковин свидетельствуют о зарождении эстетических вкусов и символического мышления у древних людей.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искусства и символического мышления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миграции Homo sapiens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19600" y="1480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 тыс. лет назад — выход из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начали покидать Африку, заселяя Ближний Восток и приступая к освоению Евразийского континента.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2850" y="2652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45 тыс. лет назад — заселение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люди вытеснили или сосуществовали с неандертальцами, распространяясь по западным регионам континента.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10775" y="39567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 тыс. лет назад — освоение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Берингов перешеек Homo sapiens проникли на американский континент, распространившись по его территории в течение нескольких тысячелетий.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2850" y="52605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 тыс. лет назад — заселение Австралии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люди достигли Австралии, осваивая разнообразные экосистемы и создавая уникальные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730603"/>
            <a:ext cx="6463500" cy="25283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временные рамки, географию, размеры мозга и культурные особенности трёх видов гоминидов, подчёркивая как различия, так и пересечения в их истории.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имели перекрывающиеся периоды и географии, взаимодействовали и обменивались генами, что повлияло на геном современного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палеоантропологических и генетических исследований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Homo sapiens, неандертальцев и денисовцев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наследие: смешение древних видов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1% до 4% генов неандертальцев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современных евразийцев имеют в своем геноме фрагменты ДНК неандертальцев. Эти гены влияют на иммунитет и адаптацию к окружающей среде.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влияние денисовцев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популяций Азии и Океании в геноме присутствуют участки, унаследованные от денисовцев, что свидетельствует о поздних контактах и смешении видов.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генетических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геномные исследования выявляют сложные пути миграций и смешения древних гоминидов, что пытается воссоздать дерево родственных связей человечества.
</a:t>
            </a:r>
            <a:endParaRPr lang="en-US" sz="14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Homo naledi в Южной Африке расширило представления о разнообразии видов гоминидов более 200 тысяч лет назад.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floresiensis из Индонезии — карликовый вид, живший около 100–60 тысяч лет назад, вызвавший новые вопросы о миграциях и адаптациях.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Усовершенствованные методы изотопного датирования позволяют точнее определять возраст ископаемых останков и событий в эволюции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древней ДНК принесла сведения о межвидовом гибридизации и уточнила маршруты расселения Homo sapiens по планете.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открытия в изучении происхождения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корней человека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человека раскрывает сложность и богатство нашего происхождения, позволяя лучше осознать место Homo sapiens в природе и ценить многообразие его исторического пути.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2026-05-08T05:12:13Z</dcterms:created>
  <dcterms:modified xsi:type="dcterms:W3CDTF">2026-05-08T05:12:13Z</dcterms:modified>
</cp:coreProperties>
</file>