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природы в музыке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звучит в музыке без слов: дождь, ветер, птицы и море.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вдохновляет композиторов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Шелест листьев, шум волн и пение птиц подсказывают музыкантам ритм, темп и настроение. Так рождаются яркие образы весны, леса, снега и грозы, которые легко узнать на слух.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613957"/>
            <a:ext cx="193800" cy="1550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594726"/>
            <a:ext cx="193800" cy="19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109717"/>
            <a:ext cx="193800" cy="17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118331"/>
            <a:ext cx="193800" cy="1550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594727"/>
            <a:ext cx="193800" cy="193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рисует картину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напоминают звон капели, птичьи голоса и светлое небо. Такие ноты делают музыку лёгкой, прозрачной и радостной, словно утро только-только проснулось.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регистр может передавать гром, тяжёлые тучи, землю и сильный ветер. Он делает картину глубокой, мощной и немного тревожной, как перед грозой.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музыка похожа на туманное утро, тихий вечер или спокойный снегопад. Она помогает услышать тишину, плавное движение и мягкое настроение природы.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музыка создаёт покой и уют, а громкая — ощущение бури, волнения или сильного движения. С помощью громкости композитор словно приближает или удаляет природную картину.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движется быстро, она напоминает бег ручья, порывы ветра или шумный ливень. В такой картине всё словно торопится и меняется очень живо.
</a:t>
            </a:r>
            <a:endParaRPr lang="en-US" sz="8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 пробуждения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картине легко услышать тающий снег, подснежники и молодые листья. Музыка словно улыбается и приглашает природу проснуться вместе с ней.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музыке часто звучит как капель, звон ручья и первые лучи солнца. Светлые мелодии будто тянутся вверх и становятся всё более радостными.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звуках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поле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музыка часто звучит широко и спокойно, как большое небо над полем. Ровный ритм и плавная мелодия создают ощущение долгого, тёплого дня.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можно представить жужжание пчёл, ветер в траве и шелест колосьев. Музыка становится светлой и мягкой, будто солнце стоит высоко и никуда не спешит.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образ обычно несёт простор и доброту. Он помогает услышать тишину поля, далёкие звуки и радостное ощущение свободы, как на прогулке в ясный день.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Осеннюю музыку легче понять, если слушать эти четыре признака вместе. Тогда тихая грусть становится похожей на шорох листьев и медленный дождь.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помогают сразу узнать осеннее настроение: темп, громкость, ритм и мотив.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снег и тишина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дорожка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музыка часто звучит как чистый воздух после снегопада. Редкие паузы и прозрачные звуки напоминают следы на снегу, тихий мороз и светлый лес, где всё будто затаилось и слушает.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идёт бесшумно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звуки передают падающий снег и спокойствие зимнего дня. Иногда музыка становится колкой, как мороз, а иногда — очень нежной, словно снежинки медленно кружатся и садятся на землю.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 природы превращается в музыку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наблюдение за природой помогает композитору создать узнаваемый музыкальный образ.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142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686575"/>
            <a:ext cx="324900" cy="32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голоса леса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 в музыке передают высокими нотами, лёгкими трелями и быстрыми повторениями. Такие звуки делают картину живой, словно в лесу только что началось утро.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звуки могут звучать нежно, звонко и подвижно. Музыка помогает представить свежий воздух, мягкий свет между деревьями и тихое движение веток.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музыке звучат птицы, кажется, что природа просыпается. Такой образ приносит радость, свободу и ощущение доброго утра, в котором всё только начинается.
</a:t>
            </a:r>
            <a:endParaRPr lang="en-US" sz="11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приходит гроза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тихо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 с едва заметных звуков, будто вдали собираются облака. Воздух кажется спокойным, но уже чувствуется ожидание.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громче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сильные акценты, низкие ноты и резкие удары. Так композитор передаёт дождь, гром и быстрое движение грозы.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снова тише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буря уходит, музыка успокаивается. Звуки становятся мягче, и небо будто снова дышит ровно и спокойно.
</a:t>
            </a:r>
            <a:endParaRPr lang="en-US" sz="10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волны и простор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мелодия помогает услышать море так, будто перед глазами раскинулась даль: звук словно уходит за горизонт и зовёт в путешествие.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Покачивающийся ритм напоминает волны, которые то спокойно накатывают на берег, то снова отходят назад, не спеша и без суеты.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постепенно усиливается, слушатель чувствует приближение шторма: море становится беспокойным, а звук — мощным, резким и тревожным.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картинах особенно ясно слышны простор, движение воды и сила стихии, как будто сама даль рассказывает свою историю.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композиторы часто слушали родную природу и переносили в музыку её широту: снег, берёзы, реки, поля и леса звучат у них особенно тепло и напевно.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легко узнаются по спокойному размаху, мягкой мелодии и душевному настроению. Они напоминают знакомые пейзажи — рощу, озеро, поле и тихую дорогу.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русской музыке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и народные образы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музыке лес может стать таинственным, а ручей — говорливым. Тогда природная картина похожа на сказку, которую хочется слушать ещё раз.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Ветер, ночь и тропинка в тёмном лесу звучат как волшебные гости. Композитор выбирает такие краски, чтобы сделать образ загадочным и немного чудесным.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Народные напевы помогают музыке быть тёплой и близкой. Она звучит так, будто старую добрую историю рассказывает знакомый голос.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помогают создать образ природы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высокий и лёгкий звук часто напоминает птиц, ветер или тонкую лесную трель. Кажется, что музыка вот-вот вспорхнёт в небо.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умеет петь мягко и тонко, словно рисует в воздухе нежную линию. Она помогает передать светлое, лирическое настроение природы.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фортепиано удобно изображать капли дождя, шаги и бегущий ручей. Отдельные звуки звучат ясно, как маленькие природные капельки.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соединяет много тембров сразу, поэтому может показать и тихий лес, и сильную бурю. У каждого инструмента здесь свой природный цвет.
</a:t>
            </a:r>
            <a:endParaRPr lang="en-US" sz="10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музыку природы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попробуйте услышать, какая это погода в звуке: ясное утро, тихий вечер, дождь или гроза. Так легче понять общий образ пьесы.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обратите внимание на инструменты. Флейта, скрипка или фортепиано могут подсказать, кто «говорит» в музыкальной картине, почти как персонажи сказки.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послушайте темп и громкость. Быстрая и громкая музыка чаще передаёт движение, а медленная и тихая — покой, туман или снежную тишину.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отметьте, высоко или низко звучит мелодия. После этого становится проще угадать, почему одна пьеса похожа на утро, а другая — на бурю.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музыкальный пейзаж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наблюдение за природой превращается в музыкальный образ через выбор настроения, звуков и темпа.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Картина и музыка умеют передавать цвет, движение и настроение. Только художник берёт краски, а композитор — звуки, чтобы показать природу по-своему.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и музыка: что общего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Оба искусства создают образ, который можно почувствовать сердцем. Он бывает тихим, радостным, тревожным или ярким — как настоящее окно в мир.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композиторы обращаются к природе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Природа дарит композиторам идеи для мелодий, ритмов и настроений. Из шумов, тишины и движения рождаются красивые музыкальные картины.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Такие произведения помогают слушателям замечать красоту вокруг себя. После них хочется внимательнее смотреть на лес, воду, небо и даже на обычный листок.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Музыка о природе делает мир добрее и светлее. Она учит беречь то, что нас окружает, и слушать каждый звук чуть внимательнее.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услышать после урока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417832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прослушивания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назвать время года или погоду в пьесе. Обычно это первый ключ к музыкальной картине.
</a:t>
            </a:r>
            <a:endParaRPr lang="en-US" sz="1079" dirty="0"/>
          </a:p>
        </p:txBody>
      </p:sp>
      <p:sp>
        <p:nvSpPr>
          <p:cNvPr id="8" name="Text 3"/>
          <p:cNvSpPr txBox="1"/>
          <p:nvPr/>
        </p:nvSpPr>
        <p:spPr>
          <a:xfrm>
            <a:off x="3306903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анализ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Заметьте, как музыка передаёт ветер, воду, птиц или тишину. Так образ становится более понятным и ярким.
</a:t>
            </a:r>
            <a:endParaRPr lang="en-US" sz="1079" dirty="0"/>
          </a:p>
        </p:txBody>
      </p:sp>
      <p:sp>
        <p:nvSpPr>
          <p:cNvPr id="9" name="Text 4"/>
          <p:cNvSpPr txBox="1"/>
          <p:nvPr/>
        </p:nvSpPr>
        <p:spPr>
          <a:xfrm>
            <a:off x="6195974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свой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Скажите, какое настроение у пьесы и почему. Тогда прослушивание превращается в увлекательную игру-наблюдение.
</a:t>
            </a:r>
            <a:endParaRPr lang="en-US" sz="10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рисовать мир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увидели, что музыка может показать природу без слов и красок: весну, лето, осень, зиму, море и грозу. Стоит только слушать внимательнее — и картина оживает.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2026-05-24T20:24:41Z</dcterms:created>
  <dcterms:modified xsi:type="dcterms:W3CDTF">2026-05-24T20:24:41Z</dcterms:modified>
</cp:coreProperties>
</file>