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8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и series: слова, которые легко перепутать на уроке английского
</a:t>
            </a:r>
            <a:endParaRPr lang="en-US" sz="2785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по написанию, но различаются по смыслу и употреблению.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9434" y="0"/>
            <a:ext cx="44536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serial и series стоит различать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школьных текстах про кино, технику и события. Если выбрать не то слово, фраза звучит неестественно, а смысл может измениться. Поэтому важно смотреть не только на перевод, но и на контекст и грамматику.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словами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 — про 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обычно связано с идеей порядка, повторяемости и частей, идущих одна за другой. В английском это слово часто описывает что-то серийное, пошаговое или разделённое на этапы во времени.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 — про группу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обозначает ряд, набор или цикл связанных элементов, которые воспринимаются как одно целое. Это может быть сериал, серия опытов, цепочка вопросов или набор фотографий на одну тему.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смысл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подчёркивает сам принцип последовательного выпуска или повторения. Series, наоборот, объединяет элементы в общую структуру, где важна связь между частями, а не отдельный номер каждой из них.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легко 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могут переводиться на русский как «серия», поэтому выбор только по словарю часто приводит к ошибке. В английском решающими становятся контекст, часть речи и готовое словосочетание.
</a:t>
            </a:r>
            <a:endParaRPr lang="en-US" sz="11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84890"/>
            <a:ext cx="5037900" cy="12742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serial и series по значению и употреблению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часть речи, значение и типичные ошибки, чтобы быстрее запомнить разницу.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чаще описывает признак или порядок, а series — группу связанных элементов. Ошибка обычно возникает, когда русское слово «серия» автоматически переносится в английский.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и устойчивые английские сочетания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в реальных примерах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number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технике serial number означает серийный или порядковый номер изделия. Это помогает отличать конкретный экземпляр от других и связано с маркировкой, а не с названием целой группы.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killer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killer — это устойчивое выражение для серийного убийцы. Здесь serial показывает повторяющийся характер действий, поэтому заменить его на series нельзя: такое сочетание будет неправильным.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publication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publication — издание, которое выходит частями или выпусками. Слово serial здесь связано с поэтапным появлением материала и подчёркивает последовательность публикации.
</a:t>
            </a:r>
            <a:endParaRPr lang="en-US" sz="11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в реальных примерах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TV series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TV series означает телесериал, то есть набор эпизодов с общими героями и сюжетом. Здесь важна не нумерация, а то, что отдельные серии объединены в один проект.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series of photos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series of photos — это серия фотографий на одну тему. Снимки связаны общим замыслом, поэтому series обозначает именно группу, а не последовательность номеров.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series of questions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series of questions переводится как ряд вопросов. Такое выражение часто встречается в учебных заданиях, потому что показывает, что несколько элементов рассматриваются вместе.
</a:t>
            </a:r>
            <a:endParaRPr lang="en-US" sz="1104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series of tests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series of tests — это ряд или цикл тестов, объединённых одной задачей. Слово series помогает увидеть связь между испытаниями, а не просто их количество.
</a:t>
            </a:r>
            <a:endParaRPr lang="en-US" sz="11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типичных словосочетаний для школьного английского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слова встречаются чаще всего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самые узнаваемые сочетания, с которыми ученики сталкиваются в учебных текстах и заданиях на перевод.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чаще встречается в темах про фильмы, события и задания. Serial заметнее в технике и устойчивых выражениях, связанных с порядком или повторяемостью.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 и грамматическая форма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как 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 — это существительное, которое часто не меняется во множественном числе: one series, two series. Из-за одинаковой формы его легко спутать с другим словом, если смотреть только на окончание.
</a:t>
            </a:r>
            <a:endParaRPr lang="en-US" sz="1214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как прилагательное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чаще выступает как прилагательное: serial number, serial publication, serial port. Поэтому оно описывает признак предмета, а не само название группы или цикла.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проверять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определить, какое слово нужно по роли в предложении: признак или предмет. Если требуется название группы или цикла, обычно выбирают series; если нужен признак последовательности, подходит serial.
</a:t>
            </a:r>
            <a:endParaRPr lang="en-US" sz="12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слово в контексте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основана на значении, части речи и готовом словосочетании.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229" y="2438575"/>
            <a:ext cx="2139242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040" y="2438575"/>
            <a:ext cx="2139242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858" y="2438575"/>
            <a:ext cx="2139242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674" y="2438575"/>
            <a:ext cx="2139242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50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Номер, который всё объясняет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корпусе телефона, ноутбука или книги ученик видит серийный номер и понимает: serial number помогает отличить один предмет от другого. Это слово связано с маркировкой, учётом и порядком выпуска. В таких случаях важно не путать его со словом series.
</a:t>
            </a:r>
            <a:endParaRPr lang="en-US" sz="902" dirty="0"/>
          </a:p>
        </p:txBody>
      </p:sp>
      <p:sp>
        <p:nvSpPr>
          <p:cNvPr id="9" name="Text 1"/>
          <p:cNvSpPr txBox="1"/>
          <p:nvPr/>
        </p:nvSpPr>
        <p:spPr>
          <a:xfrm>
            <a:off x="2394861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из 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кабинете информатики serial port может встретиться как «последовательный порт». Так называют способ передачи данных, связанный с последовательной работой, а не с набором объектов. Здесь serial описывает технический принцип, поэтому перевод зависит от контекста.
</a:t>
            </a:r>
            <a:endParaRPr lang="en-US" sz="872" dirty="0"/>
          </a:p>
        </p:txBody>
      </p:sp>
      <p:sp>
        <p:nvSpPr>
          <p:cNvPr id="10" name="Text 2"/>
          <p:cNvSpPr txBox="1"/>
          <p:nvPr/>
        </p:nvSpPr>
        <p:spPr>
          <a:xfrm>
            <a:off x="4609679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по 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выходит не целиком, а выпусками, используется выражение serial publication. Его удобно запомнить через образ: материал появляется по частям, как по шагам. Слово serial показывает именно последовательный характер публикации.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6824495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killer — одно из самых известных сочетаний с этим словом. Оно обозначает серийного убийцу и запоминается как готовая единица, которую нельзя менять по образцу русского языка. Для английского важно знать именно такое устойчивое употребление.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 с serial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 с series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Телесериал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TV series означает не одно шоу, а целый набор эпизодов, связанных персонажами, сюжетом и общим названием. Именно поэтому в английском языке используется series, а не serial.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series of events — это цепочка связанных событий, которые идут одно за другим и образуют общую картину. Здесь series подчёркивает связь элементов, а не техническую нумерацию.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опытов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series of experiments помогает описать несколько опытов как единый учебный или научный цикл. Слово series удобно, когда важно показать общую тему и связь между действиями.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series of lessons обозначает курс или цикл занятий, объединённых одной целью. В таком сочетании series часто стоит после артикля a и перед существительным, создавая значение «набор связанных частей».
</a:t>
            </a:r>
            <a:endParaRPr lang="en-US" sz="10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89778"/>
            <a:ext cx="8784000" cy="16792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слов на русский язык и смысловые ловушки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одно и то же русское слово «серия» не всегда подходит для обоих английских вариантов. Важно учитывать контекст и устойчивое сочетание.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чаще передаёт признак и последовательность, а series — группу связанных элементов. Ошибка возникает, когда перевод выбирают без учёта контекста.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confusable words; обобщение по типичным словосочетаниям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Семантическое сравнение по типичным значениям и устойчивым сочетаниям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оттенки слов в сравнении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связаны с идеей ряда, но акценты у них разные: serial больше напоминает линию шагов, а series — группу элементов, объединённых одной темой.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serial тяготеет к порядку и повторению, series — к объединению и целостности. Это помогает быстро выбрать нужное слово в 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TV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serial TV звучит неестественно, потому что речь идёт о телесериале как о наборе эпизодов. В английском правильно говорить TV series, а не переставлять слова местами.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number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series number вместо serial number возникает из-за похожего звучания. Но номер — это признак конкретного изделия, поэтому здесь нужен serial, связанный с маркировкой и порядком выпуска.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lessons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serial lessons выглядит логичной по-русски, но в английском не используется. Когда речь идёт о цикле занятий или ряде уроков, естественно говорить a series of lessons.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лучше запоминать как готовые блоки: TV series, serial number, a series of events. Тогда выбор слова не будет зависеть только от внешнего сходства.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слово перед употреблением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выбрать serial или series в чтении, переводе и письме.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разницу через образ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98400" y="136495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как линия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serial как одну линию, где важны шаги, номера и порядок. Такой образ помогает вспомнить serial number, serial port и serial publication, где идея идёт по частям.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398400" y="245266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как набор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легче запомнить как стопку связанных карточек или кадров. Здесь важно не число на каждом элементе, а общая тема: TV series, a series of tests, a series of photos.
</a:t>
            </a:r>
            <a:endParaRPr lang="en-US" sz="1164" dirty="0"/>
          </a:p>
        </p:txBody>
      </p:sp>
      <p:sp>
        <p:nvSpPr>
          <p:cNvPr id="11" name="Text 4"/>
          <p:cNvSpPr txBox="1"/>
          <p:nvPr/>
        </p:nvSpPr>
        <p:spPr>
          <a:xfrm>
            <a:off x="398400" y="3540389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 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видишь последовательность с маркировкой — выбирай serial. Если перед глазами несколько связанных элементов, собранных вместе, скорее всего, нужно series. Такой контраст быстро работает на уроке.
</a:t>
            </a:r>
            <a:endParaRPr lang="en-US" sz="11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выбрать правильное слово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 нужное слово и сравни ответ с причиной выбора. Так видно, что значение определяется не похожим написанием, а контекстом и готовым сочетанием.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выбор определяется смыслом: группа и цикл требуют series, а номер и технический термин — serial. Устойчивые сочетания нужно запоминать отдельно.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confusable words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английские словосочетания из учебной лексики; без числовой статистики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примеров по смысловым группам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собраны так, чтобы было видно не только перевод, но и типичный контекст употребления каждого слова в школьных заданиях и текстах.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заметно тяготеет к технике и устойчивым терминологическим сочетаниям, а series — к медиа, урокам и связанным событиям. Контраст легко запоминается.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правило для запоминания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русском варианте слышится идея ряда, группы или цикла, сначала проверяй series. Это слово помогает передать объединённые элементы: серию, набор или цепочку связанных частей.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важны номер, последовательность или повторение по частям, чаще подходит serial. Именно поэтому serial встречается в названиях, маркировке и технических терминах.
</a:t>
            </a:r>
            <a:endParaRPr lang="en-US" sz="1077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сочетание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хорошее правило не заменяет словосочетание из словаря. TV series, serial number и a series of events лучше запомнить целиком, чтобы не ошибиться в письме.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разницу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= «по порядку», «по частям», «серийный». Series = «ряд», «сериал», «набор», «цикл». Такая пара подсказок быстро помогает на уроке и в домашнем задании.
</a:t>
            </a:r>
            <a:endParaRPr lang="en-US" sz="11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путаница не страшна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и series похожи внешне, но работают по-разному: одно связано с последовательностью и серийностью, другое — с рядом, группой и циклом. Контекст сразу подсказывает правильный выбор.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2026-05-31T13:58:32Z</dcterms:created>
  <dcterms:modified xsi:type="dcterms:W3CDTF">2026-05-31T13:58:32Z</dcterms:modified>
</cp:coreProperties>
</file>