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и процессы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быть льдом, каплей и паром.
</a:t>
            </a:r>
            <a:endParaRPr lang="en-US" sz="37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разные образы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видим, как вещества меняются дома, в классе, на улице и на кухне. Лёд тает, одежда сохнет, окна запотевают, а вода зимой превращается в лёд. Одно и то же вещество может выглядеть по-разному — вот что мы будем исследовать сегодня!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тела: держат форму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сохраняют свою форму, даже если их переложить с места на место. Камень, книга, стол или лёд остаются узнаваемыми и не растекаются.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сжать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Сжать или растянуть твёрдое тело очень сложно. Даже если кусочек мела сломался, он не соберётся обратно сам по себе, как ни проси.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очень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твёрдых тел частицы расположены очень близко друг к другу. Поэтому они почти не расходятся в стороны и лишь слегка колеблются на месте.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предметы мы встречаем повсюду: карандаш в пенале, кирпич в стене, кубик льда в стакане. У каждого из них есть своя форма.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Жидкости: текут и переливаются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не сохраняют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принимает форму сосуда, в который её налили. Вода в чашке, суп в тарелке и сок в стакане выглядят по-разному, хотя это жидкости.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остаётся тем же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перелить воду из кружки в банку, её станет не больше и не меньше. Меняется только форма поверхности, а количество вещества остаётся одинаковым.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двигаются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жидкости находятся близко друг к другу, но могут немного двигаться мимо соседей. Благодаря этому жидкость льётся, но не разлетается как шарики.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налить и разлить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текут, разливаются и легко переливаются из одного места в другое. Поэтому лужа после дождя расползается по земле, а не стоит столбиком.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Газы: невидимые помощники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не имеют собственной формы и заполняют всё свободное место. Они могут быть вокруг нас, даже если мы их не замечаем глазами.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это смесь газов, которой мы дышим каждый день. Он окружает нас повсюду и помогает жить, хотя сам почти не виден.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занимает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газу дать свободное место, он распределится по всему объёму. Поэтому шарик с воздухом надувается, а в комнате воздух везде одинаково присутствует.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чайником тоже является газом. Его можно заметить по тёплому облачку, которое поднимается вверх и быстро исчезает в воздухе.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части всего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4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состоит из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вещество состоит из очень маленьких частиц. Их нельзя увидеть невооружённым глазом, но именно они образуют твёрдые тела, жидкости и газы.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7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 частицы почти не двигаются с места. Они только слегка колеблются, словно стоят в плотном ряду и держатся друг за друга.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двигаются свободнее. Они всё ещё рядом, но могут немного скользить одна мимо другой, поэтому жидкость течёт и переливается.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2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движутся быстро и находятся далеко друг от друга. Из-за этого газ легко заполняет всё свободное пространство вокруг нас.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7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 заставляет частицы двигаться быстрее, а охлаждение замедляет их движение. Поэтому одно и то же вещество может менять своё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нагревание и охлаждение меняют состояние вещества в природе и дома.
</a:t>
            </a:r>
            <a:endParaRPr lang="en-US" sz="339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Плавление: лёд становится водой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начинается, когда твёрдое тело получает тепло. Оно постепенно становится жидким, но не исчезает и не превращается во что-то другое.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льда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начинает таять уже при 0 °C. Поэтому снежок в тёплой ладони быстро уменьшается, а на столе может превратиться в лужицу.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и сливочное масло тоже плавятся от тепла. Это удобно заметить дома: продукты становятся мягче, если их оставить не в холоде.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Замерзание: вода превращается в лёд
</a:t>
            </a:r>
            <a:endParaRPr lang="en-US" sz="33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происходит, когда жидкость охлаждается. Вода в морозильной камере остывает и превращается в твёрдый лёд, который уже не течёт.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замерзания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воды температура замерзания тоже 0 °C. Если холод держится достаточно долго, жидкая вода постепенно становится льдом и теряет способность литься.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расширяется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замерзании вода расширяется. Поэтому бутылку с водой нельзя наливать доверху: лёд займёт больше места и может повредить ёмкость.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Испарение: вода уходит в воздух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после дождя постепенно исчезают, мокрые рукава сохнут, а бельё на верёвке становится сухим. Вода как будто уходит в воздух.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— это переход жидкости в газ с поверхности воды. Оно происходит даже без кипения, поэтому вода может исчезать очень тихо.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начинается именно с поверхности жидкости. Поэтому широкая лужа сохнет быстрее, чем глубокая бутылка с тем же количеством воды.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и на ветру испарение идёт быстрее. Тёплый воздух помогает воде превращаться в пар, а движение воздуха уносит его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Кипение: в воде появляются пузырьки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до кипения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получает много тепла, она начинает кипеть. Для воды это происходит при 100 °C. Тепло заставляет частицы двигаться так быстро, что появляются пузырьки пара.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во всей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кипении пар образуется не только сверху, а по всей воде сразу. Поэтому в кастрюле видно, как пузырьки поднимаются вверх и лопаются на поверхности.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Кипящий чайник и кастрюля с супом помогают легко заметить этот процесс. Шум, пар и пузырьки подсказывают: вода уже перешла в состояние кипения.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Конденсация: пар снова становится каплями
</a:t>
            </a:r>
            <a:endParaRPr lang="en-US" sz="2922" dirty="0"/>
          </a:p>
        </p:txBody>
      </p:sp>
      <p:sp>
        <p:nvSpPr>
          <p:cNvPr id="10" name="Text 2"/>
          <p:cNvSpPr txBox="1"/>
          <p:nvPr/>
        </p:nvSpPr>
        <p:spPr>
          <a:xfrm>
            <a:off x="695438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остывает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поднимается вверх, а затем встречает более холодный воздух или поверхность. Из-за охлаждения он теряет тепло и начинает превращаться обратно в воду.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30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 остывает достаточно сильно, он собирается в маленькие капли. Так на холодном стакане, окне или крышке кастрюли появляется влага, которую легко увидеть.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21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на траве и туман над водой тоже связаны с конденсацией. Невидимый пар в воздухе превращается в крошечные капельки, и утро становится блестящим.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27" y="2825691"/>
            <a:ext cx="1820416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— это противоположность испарению. При испарении вода уходит в воздух, а при конденсации снова возвращается в капельки на холодной 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весной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тепло, снег и лёд начинают таять. Вода возвращается в ручьи, лужи и реки, а зимний пейзаж постепенно меняется.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 небе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состоят из очень маленьких капель воды. Они образуются, когда водяной пар охлаждается высоко в воздухе и собирается вместе.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после дождя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дня лужи уменьшаются и исчезают. Вода испаряется в воздух, даже если рядом нет кипящего чайника.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иней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иней связаны с водой, которая меняет состояние. Природа будто показывает один и тот же предмет в разных костюмах.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Вода в кастрюле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плите вода нагревается, становится горячей и начинает кипеть. Это легко услышать по шуму и увидеть по пузырькам.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Капли на крышке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вверх, касается более холодной крышки и превращается в капли. Они скапливаются и иногда падают обратно.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Морозильник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воду в холод, она замерзает. Постепенно жидкость становится твёрдым льдом и принимает форму формы или стаканчика.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Сухое полотенце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Мокрое полотенце на воздухе со временем высыхает. Вода с его поверхности испаряется, и ткань снова становится сухой.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вода дома и на кухне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под действием тепла и холода постоянно переходит из одного состояния в другое.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наблюдения и опыты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 в тепле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кубик льда в тёплую комнату и понаблюдайте за ним. Он будет таять быстрее, потому что получает больше тепла, чем на холоде.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крышке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подержать крышку над горячей кастрюлей, на ней появятся капли. Это водяной пар остыл и снова стал водой, прямо как маленький фокус.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 высыхает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салфетка или полотенце постепенно становится сухой на воздухе. Вода с поверхности испаряется, и это можно заметить без сложных приборов.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горячим и холодным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может обжечь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вода, пар и плита требуют внимательности. К ним нельзя тянуться без разрешения взрослых, даже если очень хочется посмотреть поближе.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тоже чувствуется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очень холодные предметы неприятно долго держать голыми руками. Они могут пощипывать кожу, поэтому лучше действовать аккуратно и недолго.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опытов рядом должен быть взрослый. Он поможет безопасно нагреть, охладить или перелить воду, чтобы изучение было спокойным и полезным.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любых превращениях вещество не исчезает. Меняется только его состояние, а сама вода остаётся водой — во льду, капле и паре.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состояния вещества помогают описать знакомые предметы вокруг нас.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«Состояния и процессы»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процесс по примеру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стакане тает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ставит стакан на стол и замечает, что кубик льда становится всё меньше. Вокруг появляется вода, а сам лёд теряет форму. Это плавление — твёрдое тело превращается в жидкость, когда получает тепло.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исчезает после дождя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во дворе остаётся большая лужа, но к вечеру она почти пропадает. Вода ушла в воздух, потому что поверхность лужи постепенно испарялась. Даже без солнца этот процесс не останавливается полностью.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вдруг запотело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тёплой комнате на холодном стекле появляются капельки и мутная плёнка. Это водяной пар из воздуха остыл и превратился в воду. Такой пример показывает конденсацию очень наглядно и без лишних слов.
</a:t>
            </a:r>
            <a:endParaRPr lang="en-US" sz="1011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рисует на улице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трава и лужи покрываются льдом, а воздух становится колючим от холода. Жидкая вода замерзает и превращается в твёрдое состояние. Так природа напоминает: вода умеет менять свой вид очень легко.
</a:t>
            </a:r>
            <a:endParaRPr lang="en-US" sz="10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менять свой вид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Твёрдые, жидкие и газообразные вещества постоянно переходят друг в друга. Тепло помогает им меняться, а холод возвращает их назад. Вода — лучший помощник для таких наблюдений.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2026-05-25T16:25:54Z</dcterms:created>
  <dcterms:modified xsi:type="dcterms:W3CDTF">2026-05-25T16:25:54Z</dcterms:modified>
</cp:coreProperties>
</file>