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576175"/>
            <a:ext cx="43587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Уравнения: как находить неизвестное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помогает найти неизвестное и проверить ответ.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уравнения важны в 7 классе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учат находить неизвестные в примерах и задачах, а также проверять вычисления. Этот навык нужен при решении задач про покупки, движение, возраст и измерения.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равенства показывает, что слева и справа записано одно и то же значение.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знака равенства в школьной математике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уравнения должны иметь одинаковое значение.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и корень уравнения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435350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переменная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 — это буква вместо неизвестного числа. Чаще всего используют x, y или a. Она помогает записать задачу короче и удобнее, чем длинное словесное описание.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6144142" y="1435353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полезна модель весов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Весы наглядно показывают смысл уравнения: обе части должны быть в равновесии. Если с одной стороны что-то изменить, то такое же действие нужно выполнить и с другой стороны.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3208974" y="1435353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уравнения — это значение переменной, при котором равенство становится верным. Если подставить найденное число вместо буквы и получить правильное числовое равенство, ответ найден верно.
</a:t>
            </a:r>
            <a:endParaRPr lang="en-US" sz="12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простое уравнение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нахождении неизвестного в уравнении.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Равносильные преобразования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обеим частям уравнения прибавить или вычесть одно и то же число, равенство сохранится. Так можно упростить запись и постепенно отделить неизвестное от остальных чисел.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 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обе части умножить или разделить на одно и то же ненулевое число, корни не изменятся. Это удобный способ сократить лишние действия и быстрее получить ответ.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простое: с левой и правой частью выполняют одинаковое преобразование. Тогда уравнение остаётся равносильным, а найденное значение можно считать корректным.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для 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Делить на ноль нельзя, поэтому такое преобразование недопустимо. Перед решением важно внимательно смотреть на числа и выбирать только безопасные действия.
</a:t>
            </a:r>
            <a:endParaRPr lang="en-US" sz="10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уравнения чаще всего встречаются в 7 классе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для темы 7 класса, составлено по программе раздела «Уравнения»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базовые формы встречаются чаще остальных, поэтому их важно освоить в первую очередь.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структура уравнения, тем чаще она встречается в начале темы; более сложные формы требуют нескольких шагов.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сложением и вычитанием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16900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Записать уравнение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что неизвестное прибавляют или вычитают. В примерах x+7=19 и x−5=12 нужно увидеть, какое число связано с переменной.
</a:t>
            </a:r>
            <a:endParaRPr lang="en-US" sz="1004" dirty="0"/>
          </a:p>
        </p:txBody>
      </p:sp>
      <p:sp>
        <p:nvSpPr>
          <p:cNvPr id="10" name="Text 3"/>
          <p:cNvSpPr txBox="1"/>
          <p:nvPr/>
        </p:nvSpPr>
        <p:spPr>
          <a:xfrm>
            <a:off x="2602476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Выбрать обратное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x прибавили число, его вычитают. Если от x вычли число, его прибавляют. Так уравнение постепенно упрощается.
</a:t>
            </a:r>
            <a:endParaRPr lang="en-US" sz="1004" dirty="0"/>
          </a:p>
        </p:txBody>
      </p:sp>
      <p:sp>
        <p:nvSpPr>
          <p:cNvPr id="11" name="Text 4"/>
          <p:cNvSpPr txBox="1"/>
          <p:nvPr/>
        </p:nvSpPr>
        <p:spPr>
          <a:xfrm>
            <a:off x="4787915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Найти значение x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выполнения обратного действия получают ответ. Например, x+7=19 превращается в x=12, а x−5=12 — в x=17.
</a:t>
            </a:r>
            <a:endParaRPr lang="en-US" sz="1004" dirty="0"/>
          </a:p>
        </p:txBody>
      </p:sp>
      <p:sp>
        <p:nvSpPr>
          <p:cNvPr id="12" name="Text 5"/>
          <p:cNvSpPr txBox="1"/>
          <p:nvPr/>
        </p:nvSpPr>
        <p:spPr>
          <a:xfrm>
            <a:off x="6973352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найденного числа в исходное уравнение показывает, верно ли решение. Если левая и правая части равны, корень найден правильно.
</a:t>
            </a:r>
            <a:endParaRPr lang="en-US" sz="100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умножением и делением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число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4x=28 неизвестное находят делением: 28 разделить на 4. Если переменную умножили на число, нужно выполнить обратное действие и разделить.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1860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 число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x: 6=5 неизвестное находят умножением: 5 умножить на 6. Если переменную разделили на число, его восстанавливают умножением.
</a:t>
            </a:r>
            <a:endParaRPr lang="en-US" sz="1222" dirty="0"/>
          </a:p>
        </p:txBody>
      </p:sp>
      <p:sp>
        <p:nvSpPr>
          <p:cNvPr id="10" name="Text 4"/>
          <p:cNvSpPr txBox="1"/>
          <p:nvPr/>
        </p:nvSpPr>
        <p:spPr>
          <a:xfrm>
            <a:off x="60982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 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Делить можно только на ненулевое число, поэтому важно внимательно считать и не пропускать проверку. Она помогает убедиться, что найденное значение действительно подходит.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простых уравнений и ответы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обратное действие помогает быстро найти неизвестное.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используется одно и то же правило: сначала выполняют обратное действие, затем проверяют полученный корень.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темы «Уравнения»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найденный корень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вместо x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найденное значение аккуратно подставляют в уравнение вместо буквы x. Затем вычисляют левую и правую части отдельно, не пропуская ни одного действия. Такой приём помогает увидеть, действительно ли равенство сохраняется после решения.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Совпали ли обе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вычислений значения слева и справа одинаковые, ответ верный. Если они не совпали, значит, в решении допущена ошибка или выбран не тот корень. На иллюстрации это удобно показать стрелкой от вопросительного знака к проверенному равенству.
</a:t>
            </a:r>
            <a:endParaRPr lang="en-US" sz="10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уравнений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теме «Уравнения», 7 класс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возникают не в самой идее решения, а в записи действий и знаков. Проверка ответа помогает быстро заметить неточность.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трудностей связано со знаками и обратными действиями, поэтому аккуратная запись каждого шага заметно снижает риск ошибки.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175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6394" y="1898603"/>
            <a:ext cx="230213" cy="26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2138" y="1898603"/>
            <a:ext cx="197325" cy="26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уравнение помогает решить задачу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Выделяем неизвестное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условии находят то, что известно, и то, что нужно узнать. Неизвестную величину обозначают буквой, чтобы перевести текст задачи на язык математики.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Составляем 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величинами записывают в виде уравнения. Например, если к неизвестному количеству добавили число и получили результат, это удобно выразить одним равенством.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Решаем по правилу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записи уравнения применяют обратное действие и находят значение буквы. Такой способ помогает решать задачи про покупки, расстояние, время и возраст без догадок.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Возвращаем ответ в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Найденное число обязательно связывают с условием задачи. Так становится понятно, что именно означает ответ: сколько предметов было сначала, сколько осталось или сколько нужно добавить.
</a:t>
            </a:r>
            <a:endParaRPr lang="en-US" sz="118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составления уравнения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простой текстовой задачи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со скобками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порядок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показывают, что действия внутри них выполняются раньше. В уравнении важно сначала понять, что именно находится в скобках, и только потом выбирать удобный способ решения.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раскрыть 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раскрыть скобки, нужно умножить число перед скобками на каждое слагаемое внутри. При этом знаки всех членов сохраняются точно, иначе получится неверное равенство.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упростить делением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выгоднее сначала разделить обе части уравнения на одно и то же число. Это помогает быстрее избавиться от множителя перед скобками и сделать запись короче.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решаем обычным способом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упрощения неизвестное находят с помощью обратных действий: прибавляют, вычитают, делят или умножают. В конце обязательно проверяют, верно ли выполнены все шаги.
</a:t>
            </a:r>
            <a:endParaRPr lang="en-US" sz="10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 уравнений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учебных приёмов по теме «Уравнения»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подходят для разных ситуаций: один помогает быстрее понять ответ, другой — найти его без лишних шагов, третий — убедиться в правильности решения.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эффективны обратные действия; подбор полезен как вспомогательный приём, а проверка подстановкой повышает надёжность результата.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уравнения каждый день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в магазине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помогает узнать цену одной вещи, если известна общая сумма и количество одинаковых предметов. Это удобно при покупке тетрадей, карандашей, билетов или наборов.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 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уравнения можно найти время пути или скорость, если известна часть данных. Такой подход полезен в задачах о поездках, прогулках и расписаниях.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273800" y="2894000"/>
            <a:ext cx="41532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и длины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определить недостающую длину или сравнить части отрезка, уравнение помогает сделать это точно. Оно удобно при работе с линейкой, схемой или чертежом.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273800" y="3792425"/>
            <a:ext cx="36345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используют, когда нужно понять, сколько предметов не хватает до нужного числа или сколько было сначала. Это встречается в задачах про книги, фишки, конфеты и детали.
</a:t>
            </a:r>
            <a:endParaRPr lang="en-US" sz="108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14739"/>
            <a:ext cx="4389600" cy="1491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Мини-справочник правил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 помогают быстро выбрать нужное действие и не перепутать знак при решении уравнения.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сохраняется одно главное условие: одинаковое действие выполняют с обеими частями уравнения.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решения линейных уравнений, 7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формирует уверенное решение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123243"/>
            <a:ext cx="19662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Понять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внимательно прочитать уравнение или текст задачи, чтобы не перепутать данные и неизвестное. Это помогает сразу выбрать правильное действие и избежать лишних шагов.
</a:t>
            </a:r>
            <a:endParaRPr lang="en-US" sz="1090" dirty="0"/>
          </a:p>
        </p:txBody>
      </p:sp>
      <p:sp>
        <p:nvSpPr>
          <p:cNvPr id="11" name="Text 3"/>
          <p:cNvSpPr txBox="1"/>
          <p:nvPr/>
        </p:nvSpPr>
        <p:spPr>
          <a:xfrm>
            <a:off x="2239983" y="2814300"/>
            <a:ext cx="19662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Записать шаги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преобразование лучше оформлять на новой строке. Так легче следить за знаками, видеть логику решения и находить ошибку, если ответ вдруг не совпал.
</a:t>
            </a:r>
            <a:endParaRPr lang="en-US" sz="1146" dirty="0"/>
          </a:p>
        </p:txBody>
      </p:sp>
      <p:sp>
        <p:nvSpPr>
          <p:cNvPr id="12" name="Text 4"/>
          <p:cNvSpPr txBox="1"/>
          <p:nvPr/>
        </p:nvSpPr>
        <p:spPr>
          <a:xfrm>
            <a:off x="4206167" y="1123243"/>
            <a:ext cx="19662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Посчитать аккуратно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вычислений особенно важна при работе со знаками «+» и «−», а также при умножении и делении. Аккуратный счёт делает решение надёжным и понятным.
</a:t>
            </a:r>
            <a:endParaRPr lang="en-US" sz="1180" dirty="0"/>
          </a:p>
        </p:txBody>
      </p:sp>
      <p:sp>
        <p:nvSpPr>
          <p:cNvPr id="13" name="Text 5"/>
          <p:cNvSpPr txBox="1"/>
          <p:nvPr/>
        </p:nvSpPr>
        <p:spPr>
          <a:xfrm>
            <a:off x="6172383" y="2814300"/>
            <a:ext cx="19662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ответа полезно подставить его в исходное уравнение. Проверка подтверждает правильность решения и развивает привычку не доверять ответу без контроля.
</a:t>
            </a:r>
            <a:endParaRPr lang="en-US" sz="11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учат рассуждать точно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показывают, как из равенства с неизвестным получить ответ с помощью обратных действий. Этот навык помогает не только на уроках, но и в обычных вычислениях каждый день.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2026-05-29T21:00:41Z</dcterms:created>
  <dcterms:modified xsi:type="dcterms:W3CDTF">2026-05-29T21:00:41Z</dcterms:modified>
</cp:coreProperties>
</file>