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 цели высказывания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различать, что предложение сообщает, спрашивает или просит.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понимаем цель предложения, легче читать с нужной интонацией, правильно ставить знак в конце и без ошибок писать короткие фразы в школе и дома.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 уроке русского языка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сообщают о событии, действии или признаке предмета. Они помогают просто и понятно рассказать, что происходит вокруг.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такого предложения обычно ставится точка. Она подсказывает: мысль закончена, можно спокойно остановиться и перейти к следующему сообщению.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«Звенит звонок». «У Веры красный карандаш». «На улице идёт дождь». Во всех трёх случаях предложение что-то сообщает.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нужны, когда нужно узнать ответ. В них всегда есть вопрос, поэтому слушатель или читатель ждёт, что ему ответят.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ставится вопросительный знак. Часто помогают слова кто, что, где, когда, почему и сколько — они словно подсказывают, что сейчас будет вопрос.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«Кто пришёл?» «Где лежит пенал?» «Когда начнётся урок?» Такие предложения легко узнать по знаку вопроса и любопытному смыслу.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 побуждают к действию: просят, советуют, приглашают, приказывают или желают. Они словно говорят: «Сделай это, пожалуйста!»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может стоять точка, если просьба звучит спокойно. Если говорящий сильно выражает чувство или торопит действие, ставится восклицательный знак.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«Открой тетрадь». «Пожалуйста, помоги мне». «Давай читать вместе!» Такие предложения особенно часто слышны на уроке и в игре.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вопросительный и восклицательный знак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и вопросительные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Повествовательное предложение заканчивается точкой. Вопросительное предложение заканчивается вопросительным знаком. По этим знакам сразу видно, что делает предложение: сообщает или спрашивает.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Побудительное предложение может закончиться точкой или восклицательным знаком. Всё зависит от того, как звучит просьба, совет или приказ: спокойно или очень выразительно.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цель предложения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предложение, потом смотрим на смысл, интонацию и знак в конце.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856" y="1597175"/>
            <a:ext cx="163538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494" y="4109015"/>
            <a:ext cx="210262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повествовательное предложение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обычно звучит ровно и спокойно. Оно не требует ответа и не зовёт сразу что-то делать, а просто рассказывает о событии или признаке.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 конце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конце стоит точка. Она помогает понять, что мысль закончена, а предложение что-то сообщает, как маленький рассказ без сюрпризов.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часто отвечают на вопрос: что происходит? Например: «Солнце светит», «Дети читают книгу», «Лиса живёт в лесу».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843" y="1835949"/>
            <a:ext cx="150563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6513" y="1835949"/>
            <a:ext cx="240900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8350" y="1835949"/>
            <a:ext cx="240900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вопросительное предложение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— в предложении спрашивают и ждут ответ. Читатель сразу понимает: нужно не рассказывать, а узнать нужную информацию.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слова кто, что, где, когда, почему, сколько. Они помогают быстро заметить вопрос и выбрать правильную интонацию при чтении.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ставится вопросительный знак. Примеры: «Что лежит на парте?», «Где стоит глобус?», «Сколько ручек в пенале?»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побудительное предложение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к 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не просто сообщают и не спрашивают. Они побуждают что-то сделать: попросить, посоветовать, пригласить, предупредить или приказать.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помогают слова пожалуйста, давай, не, пусть. Они делают просьбу мягче или подсказывают, что нужно выполнить действие без лишних разговоров.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или восклицание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Побудительное предложение может заканчиваться точкой, если звучит спокойно, или восклицательным знаком, если просьба очень выразительная: «Давай решим задачу!»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 смысл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«Ты пришёл» может стать сообщением, вопросом или восклицанием. Поэтому важно слушать не только слова, но и то, как они произносятся.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слова могут звучать по-разному: спокойно, с вопросом или с радостью. Именно интонация подсказывает, сообщает ли предложение, спрашивает или выражает сильное чувство.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45307"/>
            <a:ext cx="194400" cy="2221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3933" y="1835943"/>
            <a:ext cx="180675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в вопросах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«кто» помогает узнать, о человеке или персонаже идёт речь. Оно часто стоит в начале вопроса и сразу показывает, что нужен ответ.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«где» спрашивает о месте. С ним легко понять, что нужно назвать предмет, человека или событие, которое находится в каком-то месте.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«когда» задаёт вопрос о времени. Оно подсказывает, что в ответе нужно назвать день, час, момент или порядок события.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 сколько?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«почему» и «сколько» тоже часто встречаются в вопросах. Первое спрашивает о причине, а второе — о количестве, и ответ без них не обойтись.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381928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в побуждении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Пожалуйста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«пожалуйста» делает просьбу вежливой и доброй. После него предложение звучит мягче, а слушать его становится приятнее даже самому серьёзному ученику.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«давай» приглашает к совместному действию. С ним легко предложить игру, чтение или работу вместе, а не одному за партой.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«пусть» помогает пожелать, чтобы что-то произошло. Оно часто звучит спокойно и тепло, как маленькое доброе напутствие.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«не» показывает запрет или предупреждение. Оно помогает остановить нежелательное действие и сразу понять, что делать не нужно.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знак в конце предложения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цели высказывания определить нужный знак.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— три цели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«Мяч упал». Здесь мы просто рассказываем о событии. Голос звучит спокойно, а в конце стоит точка.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«Мяч упал?» Теперь мы уже спрашиваем и ждём ответа. Интонация становится выше, а в конце появляется вопросительный знак.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«Мяч упал!» В этой фразе слышится удивление или сильное чувство. Знак в конце помогает передать это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задание с карточками предложений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читать карточки по очереди вслух и объяснять выбор. Если ответ совпал с целью высказывания, ребёнок сразу видит, что он справился правильно.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 карточки по трём корзинкам: «сообщение», «вопрос» и «просьба». Так ученики быстрее замечают, чем одно предложение отличается от другого, и тренируются без скуки.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принимают вопросительное предложение за восклицательное, потому что слышат сильную интонацию. Но вопрос всегда ждёт ответа, а не только выражает удивление.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ставить вопросительный знак там, где предложение просто сообщает о событии. Если нет вопроса, знак в конце будет другим.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ребята забывают, что побудительное предложение не обязательно звучит строго. Спокойная просьба может заканчиваться точкой, если в ней нет сильного чувства.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перечитать предложение целиком. Тогда легче заметить, сообщает оно, спрашивает или побуждает к действию.
</a:t>
            </a:r>
            <a:endParaRPr lang="en-US" sz="9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 себя: что делает предложение — сообщает, спрашивает или побуждает? Этот первый шаг уже сильно помогает и почти всегда ведёт к правильному ответу.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 на знак в конце. Точка, вопросительный знак или восклицательный знак подсказывают цель высказывания и помогают не перепутать виды предложений.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найди слова-подсказки, если они есть. Вопросительные и побудительные слова часто быстро раскрывают смысл, будто маленькие помощники в учебнике.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 по трём признакам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по-разному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«Пришла весна». Это спокойное сообщение о событии. В предложении нет вопроса, поэтому оно просто рассказывает, что уже произошло.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вопрос и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 придёт весна?» и «Пусть скорее придёт весна!» Слова похожи, но цель меняется. Одно предложение спрашивает, другое выражает желание.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предложений — и всё понятно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три цели высказывания, речь становится понятнее и читать легче. Повествовательные, вопросительные и побудительные предложения помогают точно передавать мысль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2026-05-21T20:41:37Z</dcterms:created>
  <dcterms:modified xsi:type="dcterms:W3CDTF">2026-05-21T20:41:37Z</dcterms:modified>
</cp:coreProperties>
</file>