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становятся удобными для сравнения и вычислений.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дробей к общему знаменателю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Обыкновенные дроби помогают записывать части целого, но при разных знаменателях их трудно сравнивать и складывать. Общий знаменатель делает запись одинаковой, не меняя значение дробей, и подготавливает к работе с рациональными числами.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без общего знаменателя не обойтись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37422"/>
            <a:ext cx="249000" cy="221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23565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знаменатель дроби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целого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Знаменатель показывает, на сколько равных частей разделено целое. Чем больше это число, тем мельче каждая часть и тем осторожнее нужно сравнивать дроби.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размер долей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Дроби ½, 1/3 и ¼ обозначают доли одного и того же целого, но размеры этих долей различаются. Поэтому их нельзя сразу считать одинаковыми частями.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дробей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не совпадают, нельзя по виду дроби понять, какая больше. Сначала нужно привести их к одинаковым долям, чтобы сравнение стало корректным и наглядным.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вычислений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роли знаменателя помогает не только сравнивать дроби, но и готовит к сложению, вычитанию и дальнейшей работе с выражениями, где дроби встречаются особенно часто.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дробях 1/3 и ¼ единица разделена на разное число частей. Третья часть и четвертая часть не совпадают по размеру, поэтому их нельзя считать одной мерой.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общая мера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выполнить сложение, дроби должны описывать одинаковые доли целого. Только тогда числители можно объединять, а результат будет соответствовать реальной величине.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решает проблему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приведения к общему знаменателю обе дроби записываются через одинаковые части. Тогда действие становится правильным, а запись — удобной для вычислений.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дроби нельзя складывать без общего знаменателя
</a:t>
            </a:r>
            <a:endParaRPr lang="en-US" sz="216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пример: ½ и ¼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9525" y="1652450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дробей ½ и ¼ удобно выбрать знаменатель 4. Тогда обе дроби можно выразить через четверти одного и того же целого, что упрощает сравнение.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839550" y="2787611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Равная дробь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½ заменяется равной ей дробью 2/4. Значение не меняется, потому что числитель и знаменатель умножены на одно и то же число.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839538" y="3922783"/>
            <a:ext cx="3237600" cy="9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Полоска или круг, разделённые на 4 равные части, хорошо показывают идею. На такой модели 2 части и 1 часть легко сравнить на глаз.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приведения дробей к общему знаменателю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двумя и более дробями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388302"/>
            <a:ext cx="4014300" cy="9091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приведения дробей к общему знаменателю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 исходных дробей получаются равные им записи с одинаковым знаменателем.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общий знаменатель выбирается как наименьшее общее кратное, поэтому дроби остаются равными исходным и удобными для дальнейших действий.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«Приведение дробей к общему знаменателю».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наименьшего общего кратного позволяет не увеличивать знаменатели лишний раз и сохранять вычисления короткими и удобными.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наименьший общий знаменатель для 4 и 6.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 основе НОК чисел 4 и 6, 3 и 5, 8 и 12.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исходных знаменателей и общего кратного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общий знаменатель часто заметно больше каждого исходного числа, но остаётся самым маленьким из возможных общих кратных.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НОК помогает выбрать минимально удобный знаменатель: это сокращает запись и делает дальнейшие вычисления проще.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НОК чисел 2 и 3, 4 и 6, 3 и 5, 8 и 12.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числитель тоже меняется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приведении дроби к общему знаменателю числитель и знаменатель умножают на одно и то же число. Так дробь остаётся равной самой себе.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единицу
</a:t>
            </a:r>
            <a:pPr algn="l" indent="0" marL="0">
              <a:lnSpc>
                <a:spcPct val="115000"/>
              </a:lnSpc>
              <a:buNone/>
            </a:pPr>
            <a:r>
              <a:rPr lang="en-US" sz="2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преобразование похоже на умножение на 1 в виде n/n. Значение не изменяется, потому что дробь получает только новую запись, а не новую величину.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преобразования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¾ заменить на 9/12, а 5/6 на 10/12, обе дроби станут записаны через одинаковые части. Это и нужно для сравнения и вычислений.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 одним знаменателем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изменить только знаменатель, дробь уже будет другой. Поэтому числитель обязательно меняют вместе со знаменателем, чтобы сохранить точное значение дроби.
</a:t>
            </a:r>
            <a:endParaRPr lang="en-US" sz="8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дробей перед приведением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8975" y="1651474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сократить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дробь можно сократить, лучше сделать это до поиска общего знаменателя. Так числа становятся меньше, и дальнейшие вычисления выполняются быстрее и аккуратнее.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66129" y="1655763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риск ошибки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сокращения проще подобрать множители для числителя и знаменателя. Когда числа не слишком большие, легче не перепутать шаги и правильно выполнить преобразование дроби.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11667" y="1657074"/>
            <a:ext cx="2411700" cy="25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6/8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Дробь 6/8 сначала удобно сократить до ¾. Её значение не меняется, но запись становится короче, а приведение к общему знаменателю — заметно проще.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Пицца на четверти и шестые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пиццу делят по-разному, важно перевести куски к одной мере. Если одна часть обозначена как одна вторая, а другая — как одна четвертая, общий знаменатель помогает сразу увидеть, где доля больше.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Шоколад и удобное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одинаковые плитки шоколада можно разрезать на разные части и получить дроби ½ и ¼. Общая основа записи показывает, сколько одинаковых кусочков реально приходится на каждую долю.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 отрезки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линейке и числовой шкале дроби помогают измерять длину. Когда отрезки разделены не одинаково, общий знаменатель делает сравнение понятным: обе величины выражаются через одни и те же части единицы.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общий знаменатель встречается в жизни
</a:t>
            </a:r>
            <a:endParaRPr lang="en-US" sz="2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дробями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частые ошибки и краткие способы их избежать при приведении дробей к общему знаменателю.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по теме «Обыкновенные дроби», алгебра 7 класс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ошибки связаны с нарушением равенства дробей и выбором неподходящего знаменателя; правильное преобразование всегда опирается на НОК и одинаковое умножение числителя и знаменателя.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правильность преобразования дробей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при приведении дробей к общему знаменателю.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решения задачи с дробями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основная работа связана с выбором общего знаменателя. Остальные действия выполняются по короткому и одинаковому правилу.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НОК занимает наибольшую долю процесса, поэтому именно он определяет удобство и скорость дальнейших вычислений.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учебного алгоритма по теме «Приведение дробей к общему знаменателю»
</a:t>
            </a:r>
            <a:endParaRPr lang="en-US" sz="6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и вычитание после приведения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Общий знаменатель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дроби приводят к одной и той же единице измерения. После этого их уже можно складывать или вычитать без нарушения смысла записи.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Работа с числителями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выполняют действие только над числителями, а знаменатель оставляют прежним. Именно так сохраняется правильное значение результата.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Упрощение ответа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конце, если возможно, дробь сокращают. Например, 3/6 превращается в ½, и ответ становится короче и удобнее для записи.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 решению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10121" y="1664545"/>
            <a:ext cx="17919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знаменатели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выпишите знаменатели всех дробей. Это помогает понять, какие числа нужно согласовать и какой общий знаменатель придётся искать.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3053048" y="2417968"/>
            <a:ext cx="1786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НОК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найдите наименьшее общее кратное. Именно оно даёт самый удобный знаменатель, который не делает вычисления лишними и слишком громоздкими.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466296" y="991693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Подобрать множители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 НОК на каждый знаменатель и получите нужные множители. Они покажут, на сколько нужно увеличить каждую дробь без изменения её значения.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577028" y="3828686"/>
            <a:ext cx="17724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Выполнить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знаменатели стали одинаковыми, можно сравнить дроби, сложить их или вычесть. В записи обязательно должен остаться один и тот же знаменатель.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579045" y="2404657"/>
            <a:ext cx="17895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Умножить дроби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Умножьте числитель и знаменатель каждой дроби на свой множитель. Обе части должны изменяться одинаково, иначе дробь перестанет быть равной исходной.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пары дробей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дробей подобраны так, чтобы можно было быстро найти общий знаменатель и потренироваться в преобразовании без лишних вычислений.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парах общий знаменатель является НОК знаменателей, а равные дроби получают одинаковую основу для сравнения и дальнейших действий.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учебных примеров по теме «Приведение дробей к общему знаменателю»
</a:t>
            </a:r>
            <a:endParaRPr lang="en-US" sz="6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4350" y="1725553"/>
            <a:ext cx="1890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50075" y="1726869"/>
            <a:ext cx="249000" cy="249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7526" y="3135466"/>
            <a:ext cx="220500" cy="252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Вопросы, которые часто возникают на уроке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именно НОК?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НОК выбирают потому, что он даёт самый маленький общий знаменатель. Это делает запись дробей короче и помогает избегать лишнего увеличения чисел.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 ли менять числитель?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Да, числитель меняют обязательно вместе со знаменателем. Если изменить только знаменатель, дробь станет другой и перестанет быть равной исходной.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записать по-разному?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дробь может иметь несколько равных записей. Если числитель и знаменатель умножены на одно число, значение дроби сохраняется.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всё верно?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проста: одинаковые знаменатели должны получиться у всех дробей, а их значения — остаться теми же. Тогда сравнение и вычисления будут корректными.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дробей делает вычисления точными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Приведение к общему знаменателю сохраняет значение дробей и открывает путь к сравнению, сложению и вычитанию. Если помнить про НОК и одинаковое умножение обеих частей, ошибок станет меньше.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2026-05-29T21:34:27Z</dcterms:created>
  <dcterms:modified xsi:type="dcterms:W3CDTF">2026-05-29T21:34:27Z</dcterms:modified>
</cp:coreProperties>
</file>