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механизмов работы желудка и его роли в переваривании пищи.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в желудке: основные темы
</a:t>
            </a:r>
            <a:endParaRPr lang="en-US" sz="374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пищеварительной системы человека
</a:t>
            </a:r>
            <a:endParaRPr lang="en-US" sz="2505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начинается во рту, продолжается в желудке и завершается в кишечнике. Желудок играет центральную роль, обеспечивая химическую обработку еды, где белки начинают расщепляться, а вредные микроорганизмы уничтожаются при помощи кислоты и ферментов.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отдела желудка
</a:t>
            </a:r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состоит из кардиального отдела, дна, тела и пилорического отдела. Каждый выполняет свою функцию, обеспечивая движение и обработку пищи. Такое строение помогает эффективно переваривать различные компоненты пищи.
</a:t>
            </a:r>
            <a:endParaRPr lang="en-US" sz="1280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Слизистая оболочка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поверхность желудка снабжена слизистой оболочкой, которая защищает ткани от агрессивной кислой среды и ферментов. Эта ткань постоянно обновляется для поддержания целостности желудка.
</a:t>
            </a:r>
            <a:endParaRPr lang="en-US" sz="1322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Мышечный слой желудка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слизистой располагается мощный слой гладких мышц, способствующий механическому перемешиванию пищи и продвижению её к кишечнику. Это обеспечивает равномерное смешивание с желудочным соком.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особенности желудка человека
</a:t>
            </a:r>
            <a:endParaRPr lang="en-US" sz="233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желудка в пищеварении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механически измельчает пищу, перемешивая её с выделяемым желудочным соком, что облегчает последующее переваривание.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переваривание белков с участием пепсина — фермента, активируемого кислой средой желудка.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Кислота желудочного сока уничтожает патогенные микроорганизмы и превращает пищу в химус — полужидкую массу для дальнейшего пищеварения в тонком кишечнике.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73868"/>
            <a:ext cx="2684700" cy="18798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9025" y="973868"/>
            <a:ext cx="2684700" cy="18798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3050" y="986104"/>
            <a:ext cx="2672700" cy="18792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250" y="3059300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Соляная кислота — главная защитница
</a:t>
            </a:r>
            <a:pPr algn="ctr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кислую среду с pH 1,5–2, активируя ферменты и уничтожая вредные микробы. Эта кислота — ключевой фактор для эффективного переваривания белков.
</a:t>
            </a:r>
            <a:endParaRPr lang="en-US" sz="1289" dirty="0"/>
          </a:p>
        </p:txBody>
      </p:sp>
      <p:sp>
        <p:nvSpPr>
          <p:cNvPr id="10" name="Text 1"/>
          <p:cNvSpPr txBox="1"/>
          <p:nvPr/>
        </p:nvSpPr>
        <p:spPr>
          <a:xfrm>
            <a:off x="33736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Пепсин — фермент для расщепления белков
</a:t>
            </a:r>
            <a:pPr algn="ctr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Вырабатывается в неактивной форме пепсиногена и активируется в кислой среде. Пепсин приступает к разрушению белковых молекул на более простые пептиды.
</a:t>
            </a:r>
            <a:endParaRPr lang="en-US" sz="1289" dirty="0"/>
          </a:p>
        </p:txBody>
      </p:sp>
      <p:sp>
        <p:nvSpPr>
          <p:cNvPr id="11" name="Text 2"/>
          <p:cNvSpPr txBox="1"/>
          <p:nvPr/>
        </p:nvSpPr>
        <p:spPr>
          <a:xfrm>
            <a:off x="62467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Муцин и липаза — защита и переваривание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Муцин покрывает стенки желудка защитной слизью, предотвращая повреждения. Липаза начинает расщеплять жиры, обеспечивая их подготовку к дальнейшему перевариванию.
</a:t>
            </a:r>
            <a:endParaRPr lang="en-US" sz="1267" dirty="0"/>
          </a:p>
        </p:txBody>
      </p:sp>
      <p:sp>
        <p:nvSpPr>
          <p:cNvPr id="12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3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желудочного сока и их роль
</a:t>
            </a:r>
            <a:endParaRPr lang="en-US" sz="213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799049"/>
            <a:ext cx="4106400" cy="19445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компоненты желудочного сока
</a:t>
            </a:r>
            <a:endParaRPr lang="en-US" sz="2836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основных веществ и их функции в желудочном соке.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Кислотность обеспечивает оптимальное действие ферментов, а муцин защищает ткани желудка от повреждений.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средней школы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17048" y="948750"/>
            <a:ext cx="3261354" cy="3933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505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пищи в желудок и её обработка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84325" y="1180850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глотания пища по пищеводу продвигается в желудок через кардиальный сфинктер, который открывается и закрывается, предотвращая обратное движение содержимого.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84325" y="3277425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стенки желудка активно сокращаются, перемешивая пищу, превращая её в однородную смесь, равномерно распределённую по отделам для эффективной обработки.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Создаёт кислотную среду, необходимую для активации фермента пепсина и начала переваривания белков.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Разрушает клеточные оболочки микробов, снижая риск инфекций, попадающих с пищей.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Денатурирует белковые структуры, облегчая работу ферментов по их расщеплению.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Поддерживает оптимальные условия для функционирования желудочного сока и создания химуса.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соляной кислоты в желудке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пепсина в желудочном пищеварении
</a:t>
            </a:r>
            <a:endParaRPr lang="en-US" sz="2798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Пепсин активируется в кислой среде желудка, превращаясь из неактивного пепсиногена.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расщепляет большие белковые молекулы до коротких цепочек пептидов, подготавливая их для дальнейшего переваривания.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активность пепсина достигается при pH 1,5–2, что совпадает с естественной кислотностью желудка.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процесса пищеварения в желудке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шаги переваривания пищи согласно биологическим данным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Перемешивание пищи и образование химуса
</a:t>
            </a:r>
            <a:endParaRPr lang="en-US" sz="2962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сокращения желудка
</a:t>
            </a:r>
            <a:pPr algn="l" indent="0" marL="0">
              <a:lnSpc>
                <a:spcPct val="100000"/>
              </a:lnSpc>
              <a:buNone/>
            </a:pPr>
            <a:r>
              <a:rPr lang="en-US" sz="1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Гладкомышечные сокращения желудка обеспечивают тщательное перемешивание пищи с желудочным соком, увеличивая площадь контакта для ферментов. Это способствует эффективному расщеплению пищевых компонентов.
</a:t>
            </a:r>
            <a:endParaRPr lang="en-US" sz="1511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химуса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перемешивания формируется полужидкая субстанция — химус, который облегчает дальнейшее переваривание и транспорт в тонкий кишечник, улучшая всасывание полезных веществ.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448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пребывания пищи в желудке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9144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
</a:t>
            </a:r>
            <a:pPr algn="l" indent="0" marL="0">
              <a:lnSpc>
                <a:spcPct val="100000"/>
              </a:lnSpc>
              <a:buNone/>
            </a:pPr>
            <a:r>
              <a:rPr lang="en-US" sz="1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перевариваются в среднем за 1–2 часа, они быстрее проходят через желудок, так как требуют минимальной химической обработки.
</a:t>
            </a:r>
            <a:endParaRPr lang="en-US" sz="1558" dirty="0"/>
          </a:p>
        </p:txBody>
      </p:sp>
      <p:sp>
        <p:nvSpPr>
          <p:cNvPr id="10" name="Text 3"/>
          <p:cNvSpPr txBox="1"/>
          <p:nvPr/>
        </p:nvSpPr>
        <p:spPr>
          <a:xfrm>
            <a:off x="28432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остаются в желудке от 2 до 4 часов, их расщепление требует активности пепсина и кислой среды.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720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задерживаются в желудке дольше — до 6 часов, так как нуждаются в более сложной механической и химической обработке.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734213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факторов
</a:t>
            </a:r>
            <a:pPr algn="l" indent="0" marL="0">
              <a:lnSpc>
                <a:spcPct val="100000"/>
              </a:lnSpc>
              <a:buNone/>
            </a:pPr>
            <a:r>
              <a:rPr lang="en-US" sz="14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объем пищи влияют на скорость переваривания: холодная и объемная пища задерживается дольше, замедляя общий процесс.
</a:t>
            </a:r>
            <a:endParaRPr lang="en-US" sz="145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переваривания разных продуктов
</a:t>
            </a:r>
            <a:endParaRPr lang="en-US" sz="2915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Обратите внимание, что сложные белковые продукты требуют больше времени пищеварения по сравнению с простыми углеводами и клетчаткой.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белковая пища переваривается медленнее растительной, что важно учитывать при составлении рациона.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987350"/>
            <a:ext cx="3294900" cy="38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защиты желудка от самопереваривания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05700" y="1152300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Слизистая оболочка выделяет муцин, создающий защитную пленку, которая предотвращает повреждение стенок желудка соляной кислотой и ферментами.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305700" y="2500091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Эпителиальные клетки постоянно обновляются, быстро заменяясь, что помогает сохранять целостность слизистой и уменьшает риск воспалений.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305700" y="3836795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механизмы обеспечивают барьер для собственных тканей желудка, предотвращая разрушение тканей при высокой кислотности и ферментной активности.
</a:t>
            </a:r>
            <a:endParaRPr lang="en-US" sz="149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защита желудка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Соляная кислота эффективно уничтожает большинство патогенных микроорганизмов, предотвращая заражение и развитие пищевых инфекций.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Иммунные клетки слизистой выделяют специальные молекулы, которые защищают желудок от воспалений и способствуют быстрому восстановлению тканей.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6032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Вагусный нерв стимулирует выделение желудочного сока при виде, запахе и вкусе пищи, подготавливая желудок к перевариванию.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7296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регулирует скорость и силу сокращений гладких мышц желудка, обеспечивая эффективное перемешивание и продвижение пищи.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560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Сфинктеры желудка также контролируются нервной системой, что предотвращает обратное движение пищи и регулирует её поступление в кишечник.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9824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Симпатическая и парасимпатическая системы воздействуют на пищеварительные процессы, обеспечивая адаптацию к разным состояниям организма.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нервной регуляции работы желудка
</a:t>
            </a:r>
            <a:endParaRPr lang="en-US" sz="288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6543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Желудочные заболевания, связанные с пищеварением
</a:t>
            </a:r>
            <a:endParaRPr lang="en-US" sz="1901" dirty="0"/>
          </a:p>
        </p:txBody>
      </p:sp>
      <p:sp>
        <p:nvSpPr>
          <p:cNvPr id="8" name="Text 2"/>
          <p:cNvSpPr txBox="1"/>
          <p:nvPr/>
        </p:nvSpPr>
        <p:spPr>
          <a:xfrm>
            <a:off x="3898618" y="2806850"/>
            <a:ext cx="1347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69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Язва желудка
</a:t>
            </a:r>
            <a:endParaRPr lang="en-US" sz="1569" dirty="0"/>
          </a:p>
        </p:txBody>
      </p:sp>
      <p:sp>
        <p:nvSpPr>
          <p:cNvPr id="9" name="Text 3"/>
          <p:cNvSpPr txBox="1"/>
          <p:nvPr/>
        </p:nvSpPr>
        <p:spPr>
          <a:xfrm>
            <a:off x="3928618" y="3514150"/>
            <a:ext cx="1287000" cy="9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воспаление вызывает повреждение слизистой, формируя язвы, что сопровождается сильной болью и риском осложнений.
</a:t>
            </a:r>
            <a:endParaRPr lang="en-US" sz="978" dirty="0"/>
          </a:p>
        </p:txBody>
      </p:sp>
      <p:sp>
        <p:nvSpPr>
          <p:cNvPr id="10" name="Text 4"/>
          <p:cNvSpPr txBox="1"/>
          <p:nvPr/>
        </p:nvSpPr>
        <p:spPr>
          <a:xfrm>
            <a:off x="2243218" y="2806850"/>
            <a:ext cx="1347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Гастрит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2273218" y="1360700"/>
            <a:ext cx="1287000" cy="995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Воспаление слизистой оболочки желудка, вызванное инфекцией Helicobacter pylori или другими факторами, приводит к болям и нарушению пищеварения.
</a:t>
            </a:r>
            <a:endParaRPr lang="en-US" sz="952" dirty="0"/>
          </a:p>
        </p:txBody>
      </p:sp>
      <p:sp>
        <p:nvSpPr>
          <p:cNvPr id="12" name="Text 6"/>
          <p:cNvSpPr txBox="1"/>
          <p:nvPr/>
        </p:nvSpPr>
        <p:spPr>
          <a:xfrm>
            <a:off x="5553768" y="2806850"/>
            <a:ext cx="1347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Гастроэзофагеальная рефлюксная болезнь
</a:t>
            </a:r>
            <a:endParaRPr lang="en-US" sz="967" dirty="0"/>
          </a:p>
        </p:txBody>
      </p:sp>
      <p:sp>
        <p:nvSpPr>
          <p:cNvPr id="13" name="Text 7"/>
          <p:cNvSpPr txBox="1"/>
          <p:nvPr/>
        </p:nvSpPr>
        <p:spPr>
          <a:xfrm>
            <a:off x="5583768" y="1360700"/>
            <a:ext cx="1287000" cy="995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Обратный ток желудочного сока в пищевод вызывает раздражение слизистой и изжогу, ухудшая качество жизни пациента.
</a:t>
            </a:r>
            <a:endParaRPr lang="en-US" sz="110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здоровье желудка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54575" y="1748375"/>
            <a:ext cx="2382600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Сбалансированный рацион помогает поддерживать нормальное пищеварение и защитные функции желудка. Регулярное употребление овощей и кисломолочных продуктов улучшает состояние слизистой.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116137" y="1748375"/>
            <a:ext cx="2382600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употребление острой, жирной пищи и газированных напитков перегружает желудок, усиливая риск развития заболеваний и нарушая процессы переваривания.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47125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правильного питания
</a:t>
            </a:r>
            <a:endParaRPr lang="en-US" sz="1272" dirty="0"/>
          </a:p>
        </p:txBody>
      </p:sp>
      <p:sp>
        <p:nvSpPr>
          <p:cNvPr id="9" name="Text 5"/>
          <p:cNvSpPr txBox="1"/>
          <p:nvPr/>
        </p:nvSpPr>
        <p:spPr>
          <a:xfrm>
            <a:off x="3208687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пищеварение в желудке
</a:t>
            </a:r>
            <a:endParaRPr lang="en-US" sz="2279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пищи оказывает значительное влияние на скорость и эффективность пищеварения, учитывая содержание белков, жиров и углеводов.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объем пищи регулируют время пребывания еды в желудке; горячая и небольшая порция перевариваются быстрее.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нервной системы и наличие стрессов сказываются на секреции желудочного сока и моторике желудка, влияя на пищеварительный процесс.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14850" y="818700"/>
            <a:ext cx="4068600" cy="3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— ключ к здоровому организму
</a:t>
            </a:r>
            <a:pPr algn="l" indent="0" marL="0">
              <a:lnSpc>
                <a:spcPct val="100000"/>
              </a:lnSpc>
              <a:buNone/>
            </a:pPr>
            <a:r>
              <a:rPr lang="en-US" sz="22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играет важнейшую роль в переработке и защите пищи, поэтому бережное отношение к его здоровью обеспечивает полноценное питание и хорошее самочувствие человека.
</a:t>
            </a:r>
            <a:endParaRPr lang="en-US" sz="457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2026-05-09T04:03:43Z</dcterms:created>
  <dcterms:modified xsi:type="dcterms:W3CDTF">2026-05-09T04:03:43Z</dcterms:modified>
</cp:coreProperties>
</file>