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динамика населения мира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население планеты и 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демографию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показывает, где живут люди, как растут города, как меняются рынки труда и социальные системы. Эти процессы формируют территориальные различия и влияют на развитие стран и регионов.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демографической динамики
</a:t>
            </a:r>
            <a:endParaRPr lang="en-US" sz="294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определяют, насколько быстро меняется численность населения. Их соотношение показывает естественный прирост или убыль, а значит, объясняет внутреннюю демографическую динамику страны.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численность населения без изменения рождаемости и смертности. В XXI веке особенно заметны перемещения в Европу, Северную Америку и страны Персидского залива, где есть спрос на рабочую силу.
</a:t>
            </a:r>
            <a:endParaRPr lang="en-US" sz="99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рассчитывают как разницу между числом родившихся и умерших. Если рождаемость выше смертности, население увеличивается; если ниже, начинается сокращение и усиление демографического старения.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мира по основным рубежам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рубежей показывает, как быстро население увеличивалось во второй половине XX века и почему дальнейший рост становится более плавным.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продолжается, но каждый новый миллиард достигается медленнее, чем раньше, что отражает замедление демографической динамики.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исторические оценки и средний прогноз на 2030 и 2050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021733"/>
            <a:ext cx="4684800" cy="2287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страны с наибольшим населением и подчёркивает смену лидера между Индией и Китаем.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по-прежнему концентрирует крупнейшие по численности страны, а выход Индии на первое место отражает различия в рождаемости и возрастной структуре.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демографические оценки, 2024.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темпах роста населения
</a:t>
            </a:r>
            <a:endParaRPr lang="en-US" sz="253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сохраняются самые высокие темпы роста населения. Причины связаны с высокой рождаемостью, молодой возрастной структурой и тем, что демографический переход во многих странах ещё не завершён.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 югу от Сахары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Европы, в Японии и части Восточной Европы наблюдаются стагнация или сокращение численности населения. Это связано с низкой рождаемостью и высокой долей пожилых людей.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Япония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Азии прирост ещё значителен, но постепенно снижается. В Восточной Азии рост резко замедлился из-за низкой рождаемости, урбанизации и быстрого старения населения.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03450"/>
            <a:ext cx="84240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демографического перехода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остаются высокими, поэтому численность населения меняется медленно. Такой режим характерен для обществ с ограниченным уровнем медицины и санитарии.
</a:t>
            </a:r>
            <a:endParaRPr lang="en-US" sz="1091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Традиционный этап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развитию медицины, улучшению питания и санитарных условий смертность уменьшается. Население начинает быстро расти, поскольку рождаемость пока остаётся высокой.
</a:t>
            </a:r>
            <a:endParaRPr lang="en-US" sz="1091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Снижение смертности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Снижение рождаемости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распространением образования, урбанизации и изменений в образе жизни семьи рожают меньше детей. Темпы роста населения замедляются, но численность продолжает увеличиваться.
</a:t>
            </a:r>
            <a:endParaRPr lang="en-US" sz="1091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становится очень низкой, а население стареет. В некоторых странах возможна не только стабилизация, но и постепенное сокращение численности.
</a:t>
            </a:r>
            <a:endParaRPr lang="en-US" sz="1091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Современный этап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понять будущий спрос на школы, рабочие места, медицинскую помощь и пенсионное обеспечение.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трудоспособного населения создаёт потенциал роста, но увеличение доли пожилых усиливает нагрузку на социальные системы.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2024.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его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пожилых людей растёт, государству нужно больше средств на пенсии, медицинскую помощь и социальную поддержку. Это требует долгосрочного планирования бюджета и реформ.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Пенсионная нагрузка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меняет приоритеты государства: растёт значение профилактики заболеваний, доступной медицины и программ активного долголетия, особенно там, где доля населения 65+ уже очень высока.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социальной политики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доля трудоспособного населения означает дефицит кадров в промышленности, сфере услуг и здравоохранении. В ответ страны повышают производительность труда и развивают переподготовку работников.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рабочей силы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демографический дивиденд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молодёжь получает качественное образование и профессиональные навыки, экономика быстрее использует растущее число будущих работников и повышает их продуктивность.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образование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дивиденд становится реальностью только тогда, когда рынок труда создаёт достаточное число рабочих мест и включает молодых людей в формальную экономику.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для молодёжи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здравоохранения снижает потери человеческого капитала, помогает молодым людям учиться и работать дольше, а значит, усиливает потенциальный экономический эффект.
</a:t>
            </a:r>
            <a:endParaRPr lang="en-US" sz="1085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выживаемость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высокой смертности к старению населения
</a:t>
            </a:r>
            <a:endParaRPr lang="en-US" sz="23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демографических изменений в ходе перехода от традиционного типа воспроизводства к современному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перераспределения населения
</a:t>
            </a:r>
            <a:endParaRPr lang="en-US" sz="2725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рабочие места, вузы, больницы и транспортные узлы. Для молодых людей это означает больше шансов на образование и трудоустройство, а для семей — доступ к услугам, которых часто не хватает в малых поселениях.
</a:t>
            </a:r>
            <a:endParaRPr lang="en-US" sz="1124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притягивает возможности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Агломерация расширяется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растёт, он выходит за прежние границы и захватывает пригороды. Так формируются агломерации, где жизнь и работа распределяются между центром и периферией, а ежедневные поездки становятся важной частью городской географии.
</a:t>
            </a:r>
            <a:endParaRPr lang="en-US" sz="1124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 повышает спрос на жильё, воду, дороги и общественный транспорт. Если развитие инфраструктуры отстаёт, возникают пробки, дефицит квартир и перегрузка инженерных сетей, что особенно заметно в крупных развивающихся городах.
</a:t>
            </a:r>
            <a:endParaRPr lang="en-US" sz="1124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инфраструктуру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наибольшим естественным приростом населения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связаны с молодым возрастным составом и устойчиво высокой рождаемостью, особенно в странах Африки к югу от Сахары.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государства с очень молодой структурой населения; именно естественный прирост остаётся главным источником их роста.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ООН и национальных статистических служб, 2023–2024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где численность населения сокращается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стран с отрицательной демографической динамикой и основными причинами сокращения.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национальные статистические службы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черта — сочетание низкой рождаемости, старения и, в ряде случаев, миграционного оттока.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миграция меняет демографию стран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переезжают из стран с ограниченными возможностями занятости и низкими доходами в более развитые экономики, где выше спрос на труд и шире доступ к образованию и услугам.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потоков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 исхода миграция может означать потерю молодых специалистов и квалифицированных кадров. Это ослабляет демографический и экономический потенциал, особенно если отъезд носит массовый характер.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стран выезда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мигрантов помогает восполнять нехватку работников, поддерживает рынок труда и частично смягчает последствия старения населения, особенно в промышленности, строительстве и сфере услуг.
</a:t>
            </a:r>
            <a:endParaRPr lang="en-US" sz="99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принимающих стран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особенности расселения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обычно сочетается с развитой инфраструктурой и исторически ранним освоением территории.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определяется не только площадью, но и природными условиями, хозяйственным развитием и концентрацией городов.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данные по территории и населению стран, 2023–2024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связана с устойчивым развитием
</a:t>
            </a:r>
            <a:endParaRPr lang="en-US" sz="2628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повышает спрос на воду, продовольствие, энергию и землю. Чем быстрее увеличивается численность людей, тем важнее рационально использовать природные ресурсы и снижать потери в производстве и потреблении.
</a:t>
            </a:r>
            <a:endParaRPr lang="en-US" sz="1389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нагрузка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определяют не только нагрузку на экономику, но и уровень комфорта повседневной жизни. От баланса между численностью населения и возможностями территории зависит устойчивость развития региона.
</a:t>
            </a:r>
            <a:endParaRPr lang="en-US" sz="1389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и структуры населения влияет на потребность в школах, больницах, транспорте и жилье. При быстром росте населения государству сложнее сохранять качество услуг для всех жителей.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прогнозы ООН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среднему сценарию ООН население мира увеличится до примерно 9,7 млрд человек к 2050 году. Это означает, что глобальный рост не остановится, хотя его темпы будут постепенно снижаться.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будущий прирост, по прогнозу, внесут страны Африки и Южной Азии. Именно там сохраняются сравнительно высокие показатели рождаемости и большая доля молодого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Южная Азия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стран Европы и Восточной Азии прогнозируется стагнация или сокращение численности населения. На ситуацию влияют низкая рождаемость, старение и ограниченный миграционный приток.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рост в Восточной Азии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население мира будет расти неравномерно: одни регионы столкнутся с нехваткой рабочей силы, другие — с быстрым увеличением числа молодых жителей и высокой нагрузкой на города.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демографические траектории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и ответы на них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смягчать основные последствия демографических изменений.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демографическая политика сочетает социальную поддержку, развитие инфраструктуры и меры по повышению качества рабочей силы.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международной демографической практике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растёт, но крайне неравномерно: одни регионы молодеют и быстро увеличиваются, другие стареют и теряют жителей. Именно поэтому демография напрямую влияет на экономику, города и качество жизни.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определяет будущее регионов и стран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2026-06-02T23:53:57Z</dcterms:created>
  <dcterms:modified xsi:type="dcterms:W3CDTF">2026-06-02T23:53:57Z</dcterms:modified>
</cp:coreProperties>
</file>