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как историческая категория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карта фиксирует смену эпох и государств?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карта: язык истории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показывает, какие государства существуют, где проходят их границы и как меняется мир во времени.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картах разное?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25093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меняются названия, столицы или линии границ, значит, изменилась и политическая структура пространства, а не только рисунок карты.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093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перемен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121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одного периода никогда не бывает нейтральной: она фиксирует конкретное состояние мира, сложившееся после войн, переговоров и реформ.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21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момент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70655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государства, границы, суверенитета и столицы помогают понять, почему одна и та же территория в разные годы выглядит по-разному.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655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90370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карт разных лет позволяет увидеть, как история буквально «переписывает» пространство и оставляет на нём свои следы.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90370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5438" y="3353050"/>
            <a:ext cx="442050" cy="50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0049" y="3353050"/>
            <a:ext cx="442050" cy="505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43124" y="1436575"/>
            <a:ext cx="442050" cy="505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18512" y="1436575"/>
            <a:ext cx="442050" cy="505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
</a:t>
            </a:r>
            <a:endParaRPr lang="en-US" sz="3100" dirty="0"/>
          </a:p>
        </p:txBody>
      </p:sp>
      <p:sp>
        <p:nvSpPr>
          <p:cNvPr id="14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изображение государств, их границ и столиц на определённую дату. Оно помогает увидеть, как политическое пространство организовано в конкретный момент.
</a:t>
            </a:r>
            <a:endParaRPr lang="en-US" sz="1119" dirty="0"/>
          </a:p>
        </p:txBody>
      </p:sp>
      <p:sp>
        <p:nvSpPr>
          <p:cNvPr id="15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 — это политическая организация общества, обладающая властью, населением и территорией. Именно оно является главным объектом политической карты.
</a:t>
            </a:r>
            <a:endParaRPr lang="en-US" sz="1113" dirty="0"/>
          </a:p>
        </p:txBody>
      </p:sp>
      <p:sp>
        <p:nvSpPr>
          <p:cNvPr id="17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означает право государства самостоятельно решать внутренние и внешние вопросы в пределах своих границ. Без него политическая карта была бы неполной.
</a:t>
            </a:r>
            <a:endParaRPr lang="en-US" sz="1107" dirty="0"/>
          </a:p>
        </p:txBody>
      </p:sp>
      <p:sp>
        <p:nvSpPr>
          <p:cNvPr id="19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отделяет одну территорию от другой и показывает пределы власти государства. На картах она может быть чёткой, спорной или временной.
</a:t>
            </a:r>
            <a:endParaRPr lang="en-US" sz="1166" dirty="0"/>
          </a:p>
        </p:txBody>
      </p:sp>
      <p:sp>
        <p:nvSpPr>
          <p:cNvPr id="21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124438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политическая карта создаётся как снимок определённого момента: она показывает государства, границы и столицы на конкретную дату.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24438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Фиксация момента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49160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привлекаются договоры, атласы, переписи и исторические документы, чтобы объяснить, почему произошли эти изменения.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49160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Поиск причин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12172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карта становится источником для вывода о войнах, распадах, объединениях и политических решениях, изменивших пространство.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12172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Исторический вывод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2587460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историк сравнивает карты разных лет и замечает, какие территории исчезли, какие появились и где изменились линии раздела.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87460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 карт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становится историческим источником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Условность обозначений на картах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27870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Пунктирная линия обычно указывает на спорную, временную или неустоявшуюся границу, которую источники ещё не трактуют одинаково.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870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Пунктир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137628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Штриховка помогает выделить особый статус территории: автономию, оккупацию, мандатную зону или другое исключительное положение.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137628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Штриховка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996555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карте могут сохранять исторические названия, даже если в другой эпохе эта территория называлась иначе.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96555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названия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855483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территория в разных атласах может быть отмечена по-разному из-за различий в дате, цели карты и политической позиции автора.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855483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атласы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68266"/>
            <a:ext cx="5133600" cy="16986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чтения политической карты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политическую карту, важно читать не только цвета, но и пояснения к условным знакам. Сравнение двух карт требует проверки нескольких признаков одновременно.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анализ легенды, границ и подписей позволяет отличить реальное изменение политической карты от особенностей оформления.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школьного курса географии и истории
</a:t>
            </a:r>
            <a:endParaRPr lang="en-US" sz="1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переломные периоды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периода особенно заметно перестраивали политическую карту мира: XIX век, послевоенные годы после Первой мировой и распад СССР в 1991 году.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переломы связаны с распадом крупных политических систем и появлением новых государств, а не с постепенными изменениями границ.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авторская схема по материалам школьного курса истории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283521"/>
            <a:ext cx="8559300" cy="1989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321905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3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1: формирование национальных государств
</a:t>
            </a:r>
            <a:endParaRPr lang="en-US" sz="2703" dirty="0"/>
          </a:p>
        </p:txBody>
      </p:sp>
      <p:sp>
        <p:nvSpPr>
          <p:cNvPr id="13" name="Text 2"/>
          <p:cNvSpPr txBox="1"/>
          <p:nvPr/>
        </p:nvSpPr>
        <p:spPr>
          <a:xfrm>
            <a:off x="407600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усилились движения, связанные с общим языком, культурой и представлением о гражданской общности. Это подготовило почву для объединения разрозненных земель.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07600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идея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936600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стало укрепление национального государства как ведущей формы политической организации в Европе на рубеже XIX–XX веков.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936600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государства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760267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и Германии показало, что политическая карта может меняться не только через распад, но и через консолидацию земель.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760267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объединения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2583933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 единому рынку, армии и управлению сделало крупные объединённые государства более эффективными по сравнению с множеством мелких территорий.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2583933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выгода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9880" y="1386563"/>
            <a:ext cx="2743140" cy="322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2: распад империй после Первой мировой
</a:t>
            </a:r>
            <a:endParaRPr lang="en-US" sz="2825" dirty="0"/>
          </a:p>
        </p:txBody>
      </p:sp>
      <p:sp>
        <p:nvSpPr>
          <p:cNvPr id="12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ускорила распад прежних имперских систем, а мирные договоры закрепили новые границы. На карте Европы и Ближнего Востока возникла иная политическая структура.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послевоенный порядок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бывших имперских пространств выделились Польша, Чехословакия, Югославия и другие государства. Их появление стало результатом переговоров, а не только военных действий.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государств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739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политической карте межвоенного периода это видно по множеству новых линий, подписей и обозначений. Карта отражает не только итог войны, но и её незавершённость.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2322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 карте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083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часто проходили через территории со смешанным населением. Это усилило проблему национальных меньшинств и сделало некоторые рубежи предметом споров.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666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границ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карта после войны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415050" y="2862413"/>
            <a:ext cx="24417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союзников привела к оккупации Германии и Японии, а также к пересмотру послевоенного устройства Европы и Азии.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15052" y="2253525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конец войны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89000" y="2862413"/>
            <a:ext cx="24417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1950-х политическая карта показала устойчивое деление мира на блоки и закрепление новых государственных режимов.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89002" y="2253525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1950-е: оформление блоков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52025" y="2862413"/>
            <a:ext cx="24417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прежних союзов закрепились зоны влияния, а Восточная Европа постепенно вошла в орбиту социалистических режимов.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52027" y="2253525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1946–1949: новый порядок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деколонизации: от колоний к независимости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европейских держав после войны ускорило распад колониальных империй. Метрополии теряли контроль над территориями, где усиливались требования самоуправления и международного признания.
</a:t>
            </a:r>
            <a:endParaRPr lang="en-US" sz="905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метрополий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изменила не только количество государств, но и систему международных отношений: бывшие колонии стали самостоятельными участниками мировой политики и региональных объединений.
</a:t>
            </a:r>
            <a:endParaRPr lang="en-US" sz="94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политическая карта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процесс особенно ускорился в 1960-е годы. Почти одновременно возникали десятки стран, которым приходилось заново выстраивать управление, экономику и внешние связи.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«Год Африки» и далее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первыми крупными примерами стали Индия и Пакистан, а затем целый ряд государств Юго-Восточной Азии. На карте появлялись новые границы и новые столицы.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независимые государства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50" y="1383450"/>
            <a:ext cx="2507400" cy="16136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8442" y="1383450"/>
            <a:ext cx="2507400" cy="16136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2493" y="1383450"/>
            <a:ext cx="2507400" cy="161364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07150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без прежнего разделения
</a:t>
            </a:r>
            <a:endParaRPr lang="en-US" sz="1300" dirty="0"/>
          </a:p>
        </p:txBody>
      </p:sp>
      <p:sp>
        <p:nvSpPr>
          <p:cNvPr id="13" name="Text 1"/>
          <p:cNvSpPr txBox="1"/>
          <p:nvPr/>
        </p:nvSpPr>
        <p:spPr>
          <a:xfrm>
            <a:off x="407150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социалистический блок начал распадаться, на карте Европы быстро появились новые линии. Германия объединилась, а прежняя разделённость континента стала исчезать буквально на глазах.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318442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и новые названия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318442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Европе и на Балканах возникли новые государства, а старые названия и границы перестали соответствовать политической реальности. Атласы приходилось постоянно обновлять.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242493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после распада СССР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242493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 изменил карту Евразии особенно резко: вместо одного центра появилось несколько независимых стран с собственными столицами, границами и внешнеполитическим курсом.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на фоне распада системы
</a:t>
            </a:r>
            <a:endParaRPr lang="en-US" sz="2915" dirty="0"/>
          </a:p>
        </p:txBody>
      </p:sp>
      <p:sp>
        <p:nvSpPr>
          <p:cNvPr id="19" name="Text 7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между 1900 и 1950 годами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карт 1900 и 1950 годов показывает не только новые границы, но и смену политической логики континентов.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1950 году карта стала более дробной и политически жёсткой: число государств выросло, империи ослабли, а блоковое деление усилилось.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политическим картам мира 1900 и 1950 годов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 государства состоят в ООН, но спорные территории на картах всё равно отмечаются по-разному: это показывает, что политический статус не всегда однозначен.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состоят в ООН, однако спорные территории продолжают изображаться по-разному.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факт и вывод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415050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фиксируйте то, что можно проверить: дату, подписи, линию границы и название государства. Это факты, которые не зависят от личного мнения или интерпретации автора.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5052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данные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42309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вывод должен опираться на доказательства: где изменилась граница, когда это произошло и какое историческое событие связано с переменой. Тогда вывод будет обоснованным.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2310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вывод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66556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сопоставьте карту с источниками: договором, историческим событием, картой другого года или учебным текстом. Так легче понять, что именно изменилось и почему.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6558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с источниками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2590803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отделите обозначения от выводов: цвет, штриховка и комментарий могут указывать на статус территории, но не объясняют причины изменений без дополнительного анализа.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590805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условные знаки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политической картой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сравнения карт к объяснению исторических изменений
</a:t>
            </a:r>
            <a:endParaRPr lang="en-US" sz="1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050" y="2100825"/>
            <a:ext cx="4936800" cy="16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две карты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930050" y="4635500"/>
            <a:ext cx="49368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задание по сравнению политических карт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4900" y="140067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условные карты и отметьте, какие изменения видны сразу, а какие требуют исторического объяснения. Особенно важно не ограничиваться цветом и смотреть на статус территории.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64900" y="3196550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сравнение показывает: карта сообщает не только о территории, но и о политическом моменте, который стоял за её изменением.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7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историческое чтение карты
</a:t>
            </a:r>
            <a:endParaRPr lang="en-US" sz="3067" dirty="0"/>
          </a:p>
        </p:txBody>
      </p:sp>
      <p:sp>
        <p:nvSpPr>
          <p:cNvPr id="9" name="Text 2"/>
          <p:cNvSpPr txBox="1"/>
          <p:nvPr/>
        </p:nvSpPr>
        <p:spPr>
          <a:xfrm>
            <a:off x="278700" y="1545775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территория может выглядеть по-разному на картах разных лет. Это не ошибка, а следствие исторических событий: войн, договоров, распада государств или изменения режима.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8700" y="1169150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 неподвижна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516950" y="2807562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только на современный вид границ, легко пропустить причины перемен. Исторический анализ позволяет связать изменения на карте с интересами государств и судьбами людей.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516950" y="2430938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границей стоит процесс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2755200" y="4069350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политическая карта — не просто фон для названий. Она помогает увидеть, как менялся мир, и понять, почему сегодняшнее устройство сложилось именно так.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755200" y="3692725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свидетельство эпохи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рассказывает о времени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 — это не статичная схема, а след эпохи. Если сравнивать карты разных лет, видно, как войны, договоры и распады меняют пространство и историю.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2026-07-27T04:27:08Z</dcterms:created>
  <dcterms:modified xsi:type="dcterms:W3CDTF">2026-07-27T04:27:08Z</dcterms:modified>
</cp:coreProperties>
</file>