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урока: Видоизменения побегов — ключевые понятия и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побеги трансформируются для выживания и развития растений.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и функций побега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главный орган растения, включающий стебель, листья и почки. Он обеспечивает фотосинтез, транспорт веществ, рост и размножение, помогая адаптироваться к 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видоизменений побегов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видоизменяются, чтобы растения могли пережить недостаток света, воды и питательных веществ в неблагоприятных условиях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и воды в побегах помогает растению выживать во время засух и холодных сезонов, обеспечивая энергию длительное 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защиты от травоядных, а также эффективное размножение и расселение, требуют изменений строения и функций побегов.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Корневище: особенности и примеры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Горизонтальное распространение пырея
</a:t>
            </a:r>
            <a:endParaRPr lang="en-US" sz="1325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Пырей использует корневища, которые прорастают горизонтально под землёй и быстро колонизируют территорию. Это помогает растению доминировать и обеспечивать выживание даже при сложных условиях.
</a:t>
            </a:r>
            <a:endParaRPr lang="en-US" sz="1205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рост ириса через корневище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Ирисы имеют корневища с запасом питательных веществ и почками, из которых весной прорастают новые побеги. Такой способ обеспечивает быстрое восстановление после зимы.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Клубень: строение и роль в жизни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как типичный клубень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утолщённый подземный побег с 'глазками', из которых появляются новые ростки. Он запасает крахмал, что позволяет растению выживать зимой и использовать питательные резервы.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Топинамбур и его уникальные клубни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Топинамбур обладает клубнями, которые запасают много питательных веществ. Они также служат вегетативным способом размножения, обеспечивая быстрое распространение растения.
</a:t>
            </a:r>
            <a:endParaRPr lang="en-US" sz="12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Луковица: строение и функции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репчатый — пример типичной луковицы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Луковица лука состоит из укороченного стебля и мясистых листьев, заполненных запасными веществами. Она обеспечивает зимовку и служит источником энергии для нового роста.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и его уникальный способ выживания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использует луковицу для накопления питательных веществ и вегетативного размножения. Это помогает растению успешно переживать холодные сезоны и быстро развиваться весной.
</a:t>
            </a:r>
            <a:endParaRPr lang="en-US" sz="12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Столоны: расширение ареала растения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Столоны — удлинённые побеги, растущие над или под землей, позволяющие растениям, таким как земляника, быстро занимать новые пространства.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столонов формируются молодые растения с собственными корнями и листьями, что способствует размножению без семян.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клубни картофеля развиваются именно от подземных столонов, что повышает шансы выживания и увеличение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— опорные и адаптивные побеги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использует усики для лазания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закручиваются вокруг опор, помогая растению подниматься и получать больше света, экономя при этом ресурсы на рост толстого стебля.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усики обеспечивают надежную опору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винограда — тонкие и гибкие, они цепляются за опоры, позволяя виноградной лозе подниматься и избегать соперничества за свет.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Колючки: надёжная защита растений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— это видоизменённые побеги с жесткой структурой, способные отталкивать и ранить животных, уменьшая риск поедания растениями и способствуя их выживанию.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шипов, колючки — это именно побеги, как у боярышника и облепихи, что делает их эффективным барьером против травоядных.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молочаи накапливают большой запас влаги в мясистых побегах, обеспечивая устойчивость в пустынных условиях.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литров
</a:t>
            </a:r>
            <a:endParaRPr lang="en-US" sz="4066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воды, который способны накопить кактусы и молочаи в тканях для выживания в засушливом климате.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 суккулентов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побеги у хищных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венериной мухоловки побеги трансформируются в ловушки с быстро закрывающимися ловчими створками. Эти структуры позволяют растению захватывать насекомых для пополнения питательных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Непентес использует видоизменённые побеги — кувшинообразные ловушки с жидкостью. Они обеспечивают получение азота и других элементов, компенсируя бедность почвы в местах произрастания.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побеги у папоротников и хвощей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спорофора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побеги развиваются как специальные структуры, несущие спорангии с спорами для размножения без семян.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прорастают в проталлий — зародышевые органы, дающие начало новому растению, завершая цикл безсеменного размножения.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спор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споры освобождаются из спорофоров, разносились ветром или водой, обеспечивая расселение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побегов, примеры растений и их ключевые функции в адаптации и размножении.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видоизменённых побегов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побега специализируется на определённых функциях, способствуя адаптации и выживанию растений в различных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учебники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семейства демонстрируют типичные видоизменения побегов, отражая эволюционную адаптацию к среде.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различных побегов по семействам растений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корневищ и луковиц у злаковых и лилейных показывает их важность в запасании и размножении.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ботанических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растений с помощью видоизменённых побегов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накапливают питательные вещества, позволяя растениям переживать холодные зимы без потери жизнеспособности. Колючки служат надёжной защитой от травоядных животных, уменьшая ущерб.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обеспечивают поддержу и рост вверх, помогая растениям эффективно конкурировать за свет. Каждая форма побега отражает специфику экосистемы и образ жизни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видоизменённых побегов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в виде клубней является одним из основных продовольственных ресурсов, обеспечивая значительную часть калорий в рационе многих стран.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видоизменённые побеги применяются для вегетативного размножения, что способствует быстрому возобновлению культур и увеличению урожайности.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 и чеснока широко используются как пряности и лекарственные растения, обладающие антимикробными свойствами и стимулирующие иммунитет.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побегов в сельском хозяйстве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размножают клубнями, что обеспечивает сохранение сортовых качеств и ускоряет рост новых растений. Лук выращивают из луковиц, гарантируя стабильный урожай и сохранность ценных свойств.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распространяется столонами, что позволяет быстро занимать новые участки. Такие методы выращивания оптимизируют трудозатраты и повышают эффективность фермерского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в дикой природе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Пырей: корневища для быстрого распространения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Пырей использует длинные подземные корневища, чтобы быстро захватывать новые пространства. Это позволяет ему доминировать на лугах и сенокосах, вытесняя менее выносливые растения.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роза и горошек: опора и защита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роза имеет колючки, защищающие её от животных, а горошек использует усики для лазания. Эти видоизменения обеспечивают выживание и конкурентоспособность в дикой природе.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Подъельник и клубни: накопление ресурсов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Подъельник формирует клубни, которые служат хранилищем питательных веществ. Это помогает растению переживать суровые условия и успешно возобновлять рост после неблагоприятных периодов.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видоизменённых побегах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способны накапливать до 2000 литров воды в своих мясистых побегах, что позволяет им выживать в самых засушливых пустынях.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исторически применялись в народной медицине для лечения простуды и укрепления иммунитета благодаря своим биологически активным веществам.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Ростки картофеля содержат соланин — токсичное вещество, которое может вызвать отравление при употреблении в больших количествах.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не только обеспечивают опору, но и реагируют на прикосновения, быстро меняя направление роста для захвата опоры.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видоизменённых побегов для растений и человека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побеги — ключ к адаптации и выживанию растений, а также важный ресурс для питания и медицины человека. Знания о них способствуют устойчивому использованию природы.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2026-05-09T09:56:36Z</dcterms:created>
  <dcterms:modified xsi:type="dcterms:W3CDTF">2026-05-09T09:56:36Z</dcterms:modified>
</cp:coreProperties>
</file>