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706" y="0"/>
            <a:ext cx="5470010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битва: как русские земли объединились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1380 год, Дон, Куликово поле и великая победа Руси.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0" y="0"/>
            <a:ext cx="4664610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Куликовская битва стала важной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XIV веке русские земли платили дань Золотой Орде и часто действовали врозь. Дмитрий Иванович начал собирать княжества вокруг Москвы, и это единство помогло русскому войску выступить против Мамая.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города жили в тревоге: набеги случались часто, а тяжелая дань напоминала, что земли пока разобщены и уязвимы.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постепенно укреплялась и собирала вокруг себя соседние княжества, становясь центром надежды для тех, кто хотел общей защиты.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земли перед битвой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понимали: если держаться вместе, врагу будет труднее поодиночке ослаблять города, а значит, появляется шанс на перемены.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" y="1312607"/>
            <a:ext cx="4569139" cy="38308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Иванович был молодым московским князем, но сумел собрать силы разных земель и повести их к общей цели.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битве он не остался в стороне: князь был рядом со своим войском, делил с ним опасность и ответственность за исход сражения.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Донской — князь, который повел войско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Мамай и его войско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Мамай стремился удержать власть над русскими землями и показать, что Орда по-прежнему сильна и опасна для Руси.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собрал большое войско, где были конные воины и союзники, рассчитывая на быстрый натиск и численное превосходство.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заранее выбрали место боя так, чтобы ордынской коннице было трудно развернуться и обойти строй.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решение помогло не дать врагу использовать главную силу — стремительное движение конницы на открытом пространстве.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развивались события перед победой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 рассказу о Куликовской битве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лежало между Доном и Непрядвой, поэтому оно было удобно для обороны и позволяло русскому войску держать строй.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неровная местность мешали ордынской коннице быстро развернуться, обойти противника и сразу навязать свой удобный бой.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дождались подходящего момента для удара, а выбранное место помогло им не потерять порядок даже в самой горячей схватке.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выбрали Куликово поле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Благословение Сергия Радонежского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Напутствие перед дорогой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походом Дмитрий Донской приехал к Сергию Радонежскому за поддержкой и советом. По преданию, святой благословил князя на защиту Руси. Для людей того времени это было очень важным знаком надежды и веры.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Пересвет и Ослябя идут в поход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войском отправились монахи-воины Пересвет и Ослябя. Их образы соединяли молитву и воинский долг. Такой рассказ хорошо передаёт настроение тех дней: серьёзность, мужество и готовность защищать родную землю.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70967"/>
            <a:ext cx="603375" cy="48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5987" y="3718345"/>
            <a:ext cx="514451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выглядело русское войско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Щиты и доспехи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Воины защищали себя шлемами, щитами и доспехами. Такая защита помогала выдерживать удары в тесной и очень опасной схватке.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Копья и мечи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оружием были копья, мечи и другое боевое снаряжение. Сначала бой шёл на расстоянии, а потом переходил в ближнюю схватку.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Дружины и отряды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войско состояло из княжеских дружин, городских отрядов и конных воинов. Каждый отряд знал своё место и действовал вместе с остальными.
</a:t>
            </a:r>
            <a:endParaRPr lang="en-US" sz="1472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Засадный полк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сыграл свежий отряд, который спрятался до нужного момента. Он ждал сигнала и потом внезапно ударил по врагу.
</a:t>
            </a:r>
            <a:endParaRPr lang="en-US" sz="14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Поединок Пересвета и Челубея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битвы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общим сражением на поле выехали два богатыря: Пересвет и Челубей. Все замерли и смотрели, кто первым устоит в этом страшном испытании.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Схватка на копьях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Воины сошлись в поединке на копьях и ударили друг в друга с полной силой. Оба погибли, и это показало, что бой будет очень тяжёлым.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грядущей битвы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поединка стало ясно: впереди не просто бой, а решающая схватка за Русь. Люди поняли, что нужно держаться вместе и не отступать.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сражения 8 сентября 1380 года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8 сентября 1380 года первыми в бой пошли передовые отряды. Они проверяли силы врага и сразу попадали под жестокий натиск.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 сражение вступили главные силы. В тесном строю воины держались плечом к плечу, чтобы не дать ордынской коннице разорвать ряды.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 быстро стал ближним и очень тяжелым. Копья ломались, щиты гремели, а дальше все решали мечи, сабли и выносливость бойцов.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" y="1312607"/>
            <a:ext cx="4569139" cy="38308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основные силы сражались и уставали, в лесу тихо ждал засадный полк. Это был свежий отряд, который не спешил показываться раньше времени.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настал нужный момент, засадный полк ударил внезапно и сильно. Ордынское войско потеряло строй, а затем начало отступать, уже не успевая восстановить порядок.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Засадный полк меняет ход боя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войска встретились в решающем сражении на Куликовом поле.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факт о Куликовской битве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столкновение двух больших сил сделало победу особенно важной: она показала, что Русь может сопротивляться сильному противнику.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сильно ослабило Мамая, а вскоре он потерял власть совсем. Это открыло дорогу его соперникам и изменило расклад сил в Орде.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князья увидели, что совместные действия дают реальную силу. Победа на Дону стала важным примером того, что единство приносит результат.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битвы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Полной независимости Русь тогда еще не получила, но дорога к будущему объединению стала заметно короче. Москва все увереннее превращалась в центр сбора земель.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04271"/>
            <a:ext cx="478655" cy="4254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8921" y="1983800"/>
            <a:ext cx="466413" cy="4664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7371" y="1983800"/>
            <a:ext cx="466413" cy="46641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Куликовскую битву помнят до сих пор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летописях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битве писали летописи и позже рассказывали в книгах. Так событие сохранилось в памяти людей на многие века.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мужества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 стала знаком смелости и стойкости. Она напоминает, что даже трудное дело можно выдержать, если не отступать.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 единству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укрепила веру в общие силы русских земель. После нее мысль о единстве вокруг Москвы стала еще понятнее и ближе.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Куликово поле находится в Тульской области и связано с музейным заповедником. Здесь можно увидеть, как история оживает не только в книгах, но и на месте самого сражения.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и памятниках рассказывают о Дмитрии Донском, Сергии Радонежском, Пересвете и других героях. Для школьников это удобный способ познакомиться с прошлым без скуки и зевоты.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Куликовом поле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Донской вошел в историю как князь, сумевший объединить силы русских земель. Его имя связано с решимостью и ответственностью за свою землю.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Пересвет стал символом воинской доблести. Его поединок перед битвой показал, что в решающий момент важны смелость и внутренняя сила.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Ослябя тоже остался в памяти как верный защитник Руси. Вместе эти имена напоминают, что победу создают не одиночки, а люди, стоящие рядом.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которые запомнились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Куликовская битва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учит, что вместе легче справляться с большой бедой. Когда люди действуют дружно, даже очень трудное дело становится выполнимым.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как важны смелость и терпение. Победа приходит не сразу, а к тем, кто умеет ждать и не теряет надежды.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напоминает о силе хорошей подготовки. Продуманный план и верный выбор места помогли русскому войску не растеряться в бою.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понять ценность общей цели. Если все смотрят в одну сторону, то и самый сильный противник уже не кажется непобедимым.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 Куликовской битве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сражения — 8 сентября 1380 года. Именно тогда на Куликовом поле началась битва, которую потом долго вспоминали в русской истории.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боя — Куликово поле у рек Дона и Непрядвы. Сама местность помогла русскому войску удержать строй и встретить врага увереннее.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Сражались войско Дмитрия Донского и силы Мамая. Итогом стала победа русских, а Москва еще сильнее утвердилась как центр объединения земель.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319"/>
            <a:ext cx="5470500" cy="51499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700" y="892150"/>
            <a:ext cx="3502800" cy="325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 — урок силы и единства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 показала, что дружные люди способны защитить свою землю и изменить ход истории. Память о ней и сегодня учит смелости, вере и единству.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2026-05-21T09:26:19Z</dcterms:created>
  <dcterms:modified xsi:type="dcterms:W3CDTF">2026-05-21T09:26:19Z</dcterms:modified>
</cp:coreProperties>
</file>