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кровь и сосуды работают вместе каждый миг, чтобы тело было сильным.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— помощник нашего тела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кровь так важна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постоянно путешествует по телу, доставляя клеткам кислород, воду и полезные вещества. Без неё органы быстро устают и начинают работать хуже, поэтому кровь нужна нам каждую секунду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сильный маленький насос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спрятано в груди, немного левее середины. Оно защищено рёбрами и всё время двигается, даже когда человек спокойно спит или просто отдыхает.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оно находится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толчком сердце отправляет кровь ко всем частям тела. Благодаря этому мышцы, мозг и другие органы получают всё нужное для работы и роста.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каждому органу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сердце есть два предсердия и два желудочка. Эти части работают слаженно, чтобы кровь двигалась в нужном направлении и не путалась на своём маршруте.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сердце делает около 100 000 ударов. Это очень трудолюбивый насос: он не ленится ни днём, ни ночью, даже если мы совсем не замечаем его работу.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остановки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кровь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это жидкая часть крови. В ней растворены вода, соли и питательные вещества, которые она переносит по всему телу, словно удобная дорога для полезных грузов.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помогают останавливать кровотечение. Когда появляется ранка, они собираются вместе и помогают образовать сгусток, чтобы кровь не вытекала слишком быстро.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охраняют организм от микробов. Если в тело попадает что-то вредное, они спешат на защиту и помогают не дать болезни распространиться.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от лёгких к клеткам. Они очень важны, потому что без кислорода клетки не могут получать энергию и выполнять свою работу.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4348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разные сосуды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 сердца к органам. У них крепкие и упругие стенки, потому что кровь движется по ним быстро и под довольно сильным давлением.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обратно к сердцу. Во многих венах есть клапаны — маленькие «дверцы», которые не дают крови течь назад и помогают ей двигаться правильно.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тонкие сосуды в теле. Именно через их стенки кислород и питательные вещества переходят к клеткам, а ненужные вещества возвращаются в кровь.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делает круг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крови от сердца к органам, затем к лёгким и обратно.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— путешествие по телу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сердце и разносит кровь ко всем органам. Он доставляет клеткам кислород и питательные вещества, а затем собирает углекислый газ и другие ненужные вещества, чтобы вернуть их обратно для обработки.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— путь через лёгкие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отправляет кровь в лёгкие, где она получает новый запас кислорода. После этого кровь снова становится готовой помогать телу, как будто после короткой, но очень важной остановки для подзарядки.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бьётся сердце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спокойно сидит или спит, сердце работает ровно и спокойно. Оно всё равно трудится, но не спешит, потому что телу требуется меньше энергии.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бега, игры или быстрой ходьбы сердцу нужно работать быстрее. Оно подаёт к мышцам больше крови, чтобы они не уставали слишком быстро.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пульс обычно чаще, чем у взрослых. Это нормально: организм растёт, много двигается и тратит больше энергии на свои важные дела.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можно почувствовать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— это лёгкие толчки крови в артериях. Он показывает, как сердце перекачивает кровь, и его можно заметить даже без специальных приборов.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пульс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 или игры пульс становится чаще, а во время отдыха замедляется. Так тело показывает, что оно активно работает или уже успокаивается.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подсказывает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удобно проверять на запястье или на шее. Если приложить пальцы спокойно и аккуратно, можно почувствовать ритм сердечных ударов.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искать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защищает организм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помощь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не только доставляет клеткам питание, но и защищает весь организм. Она работает как смелая команда, которая всегда готова прийти на помощь.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микробов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это защитники крови. Они замечают микробы, которые попали в тело, и стараются их уничтожить, чтобы человек не заболел.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крови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появилась ранка, тромбоциты быстро собираются вместе. Они помогают образовать сгусток, чтобы кровь не вытекала слишком долго и организм мог скорее зажить.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ударов в сутки делает сердце, когда тело активно и ему нужно больше кислорода.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Клиника Cleveland Clinic: информация о среднем числе сердечных сокращений за сутки.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сердцу приходится быстрее доставлять кровь к мышцам и коже, поэтому появляется тепло, а лицо может заметно покраснеть.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сердцу работать хорошо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прогулки и зарядка тренируют сердце мягко и постепенно. Чем чаще тело двигается, тем увереннее оно справляется с обычной нагрузкой и не устаёт так быстро.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без движения, слишком сладкая еда и постоянные перекусы мешают организму быть в тонусе. Сердцу гораздо приятнее активный день и спокойный режим.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вредных привычек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 и молочные продукты дают телу витамины, белки и другие нужные вещества. Такая еда помогает крови и мышцам работать дружно и без лишней усталости.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крови оставаться жидкой и легко двигаться по сосудам. Когда человек мало пьёт, организму труднее переносить полезные вещества и поддерживать хорошее самочувствие.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восстанавливается, а сердце получает передышку. Если ребёнок спит достаточно, ему легче быть бодрым, внимательным и весёлым в течение дня.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184" y="2154925"/>
            <a:ext cx="219131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925" y="40435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на которые стоит обратить внимание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быстро утомляется даже после обычных дел, это повод присмотреться к самочувствию. Иногда организму не хватает отдыха, а иногда нужна помощь врача.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кружится голова, становится трудно стоять, играть и сосредоточиться. Такой сигнал лучше не игнорировать: рядом должен быть взрослый, который поможет разобраться.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Бледность кожи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бледное лицо и губы могут говорить о том, что кровь переносит кислород не так хорошо, как нужно. Это не диагноз, а важный знак для наблюдения.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кровотечения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нос часто кровит или ранка долго не останавливается, стоит обязательно сообщить взрослым. Кровь обычно умеет быстро помогать, но иногда ей нужна поддержка.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помогает после еды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переваривается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в кишечнике из пищи выделяются полезные вещества. Они проходят в кровь, чтобы организм мог использовать их для роста, движения и восстановления.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помогают работе тела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поддерживают здоровье кожи, мышц, сосудов и самой крови. Поэтому разнообразная еда после обеда — это не каприз, а настоящая помощь организму.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белки особенно важны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помогает крови переносить кислород, а белки нужны для роста и обновления тканей. Если этих веществ мало, тело быстрее устаёт и хуже справляется с делами.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всё развозит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воду, сахар, белки, витамины и другие нужные вещества к органам и мышцам. Она работает как очень быстрая доставка без выходных.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кровеносная система с возрастом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маленького ребёнка сердце и сосуды ещё совсем небольшие, поэтому пульс обычно чаще, чем у взрослых. Организм растёт очень быстро и нуждается в энергии.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тела сосудов становится больше, а их сеть — длиннее и прочнее. Сердце постепенно приспосабливается к новым размерам и нагрузкам.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кровеносная система уже работает как хорошо отлаженная служба. Её главная задача остаётся прежней: вовремя доставлять клеткам кислород и питание.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кислород добирается до клетки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кислорода: от вдоха в лёгких до доставки кровью к клеткам и получения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живёт один эритроцит, после чего его заменяет новый.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Britannica: средняя продолжительность жизни эритроцита.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клетки крови не живут вечно: старые заменяются новыми, чтобы кровь продолжала переносить кислород без перерыва и лишней усталости.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день помогает обычный режим: выспаться, встать не слишком поздно и выпить воды. Потом можно сделать зарядку и пройтись пешком, чтобы сердце проснулось вместе с хозяином.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спешки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полезно побегать во дворе, поиграть в мяч или просто пройтись с семьёй. Если долго сидеть только у экрана, телу становится скучно, а сердцу — тоже.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вечер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своё сердце каждый день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50" y="2901347"/>
            <a:ext cx="2697000" cy="1964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как сильный насос. Оно непрерывно толкает кровь вперёд, даже когда человек спит, отдыхает или тихо читает книжку.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качает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трудится каждую секунду жизни. Даже когда ребёнок спокойно сидит или спит, сердце, кровь и сосуды продолжают выполнять свою важную работу.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перерыва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Артерии, вены и капилляры образуют длинную сеть внутри тела. По этим дорожкам кровь доходит почти до каждой клетки без лишних остановок.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соединяют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кислород, воду и питательные вещества к клеткам. Благодаря этому органы могут расти, двигаться и выполнять свою работу каждый день.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327244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помогают бороться с микробами, а тромбоциты останавливают кровотечение. Поэтому кровь не только кормит организм, но и охраняет его.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27242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защищает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— команда без выходных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кровь и сосуды работают вместе, как настоящая команда. Они помогают телу расти, двигаться, учиться и защищаться, а полезные привычки делают эту работу ещё лучше.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2026-05-26T08:04:41Z</dcterms:created>
  <dcterms:modified xsi:type="dcterms:W3CDTF">2026-05-26T08:04:41Z</dcterms:modified>
</cp:coreProperties>
</file>