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рыбы: ключевая роль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— основа продовольствия и экономики регионов страны.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промысловых рыб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снабжают людей питательным белком и влияют на традиции и занятость в регионах. Их добыча поддерживает развитие инфраструктуры и способствует экспорту, тесно связана с экологией водоёмов.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промысловых рыб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— это виды, активно вылавливаемые для питания, промышленности и спорта благодаря высокой численности и качествам мяса или жира.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широко распространены по разным регионам, включая морские и пресноводные виды, что делает их важным ресурсом для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рыбам относятся и проходные виды с миграциями, ценимые за пищевую и коммерческую ценность.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промысловые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морским видам относятся треска, сельдь, скумбрия и другие, обитающие в морях и океанах. Они широко используются в пищевой промышленности благодаря обильным запасам и высокой питательной ценности.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промысловые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Карп, лещ, щука и другие пресноводные виды добываются в реках и озёрах. Они играют важную роль в региональном рыболовстве и поддержании продовольственной безопасности.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Проходные рыбы и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лосось и другие виды, которые мигрируют между морем и реками для нереста. Их промысел требует особых методов и охраны.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промысловых рыб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Минтай и треска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Минтай — самый массовый промысловый вид с высокими уловами на Дальнем Востоке. Треска ценится за вкусное мясо и используется во многих блюдах по всей стране.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Лососевые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Кета, горбуша и семга — ценные проходные рыбы, распространённые в северных морях и реках. Их мясо высоко питаемо и широко экспортируется.
</a:t>
            </a:r>
            <a:endParaRPr lang="en-US" sz="1131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Судак, окунь и осетры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пресноводные и проходные рыбы востребованы в рыболовстве и аквакультуре. Осетры, к тому же, известны производством чёрной икры.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промысловые рыбы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промысла в России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Атлантика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является зоной добычи сельди и трески, важно для северных регионов и экспортных поставок.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 Берингово моря — главные регионы промысла минтая и трески с крупными рыбопродукционными предприятиями.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бассейны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Лена и Амур — основные речные системы для промысла пресноводных и проходных рыб с учётом сезонных миграций.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и Азовское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внутренних морях промысел ориентирован на осетровых, леща и судака, с устойчивым уловом.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вылова основных видов в РФ (2022 год)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Минтай и треска доминируют в промышленном вылове, обеспечивая большую часть сырья для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минтая и трески отражает их экономическую и продовольственную значимость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промысловых рыб широко используется для приготовления свежих блюд, консервов и полуфабрикатов в пищевой промышленности.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Рыбий жир изготавливают для производства витаминов и пищевых добавок, способствующих укреплению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кожа и внутренности перерабатывают в корма для животных и удобрения, уменьшая отходы и охраняя экологию.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переработки повторно используются, что снижает негативное воздействие отрасли на окружающую среду.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промысловых рыб: пища и промышленные цели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популярных видов рыб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содержание белков и жиров в 100 г разных промысловых рыб, помогающих оценить их пользу для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содержит легкоусваиваемый белок и полезные жиры, необходимые для роста и здоровья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российских рыб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поставляет минтай, треску, кету и горбушу главным образом в Китай, Японию и страны Европейского Союза, поддерживая значительные торговые отношения.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рыбы и морепродуктов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включает мороженую рыбу, лососевых и креветок преимущественно из Норвегии и Чили, что дополняет внутренний рынок продуктами высокого качества.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импорт промысловых рыб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создаёт рабочие места и способствует развитию инфраструктуры в Приморском, Мурманском, Архангельском и Астраханском регионах, поддерживая стабильность местной экономики.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переработки, судостроения и логистики тесно связаны с добычей промысловых рыб, обеспечивая дополнительный приток инвестиций и формирование новых профессий.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рыбной промышленности составляет около 1,8% ВВП России и обеспечивает значительные налоговые поступления в региональные бюджеты, поддерживая социальные программы.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для регионов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промышленного вылова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орудий промысла зависит от вида рыбы и места обитания, применяются тралы, неводы, различные сети и ловушки для эффективного улова.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эхолоты и спутниковый мониторинг, позволяющие точно определять скопления рыбы и минимизировать необоснованные промахи.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биоразнообразия используют селективные сети, которые снижают количество прилова нежелательных и редких видов.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суда расширяют границы промысла, позволяют добывать рыбу на больших глубинах без ущерба для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промысла на экосистемы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лов ведёт к уменьшению численности некоторых видов, что нарушает баланс пищевых цепочек и изменяет структуру водных сообществ.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запасов после чрезмерного вылова может занимать десятки лет, что требует ответственного подхода к промыслу.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Нежелательный прилов и повреждения местообитаний негативно влияют на состояние рек и морей, снижая их экологическую 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Белуга – гигант российских вод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Белуга – одна из самых крупных и редких осетровых рыб нашего региона, охраняемая законом. Её численность сильно снизилась из-за браконьерства и препятствий на миграционных путях, что требует особого внимания и охраны.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осётр – символ спадов и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осётр долгое время был распространён вдоль российских морей. Загрязнение и нерегулируемый лов привели к резкому сокращению популяций, но программы разведения в питомниках дают надежду на восстановление.
</a:t>
            </a:r>
            <a:endParaRPr lang="en-US" sz="84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Стерлядь поволжская и сибирская — уникальные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осетровых особенно уязвимы ввиду ограниченного ареала и разрушения нерестилищ. Борьба с браконьерством и улучшение условий среды важны для сохранения этих ценных представителей промыслового фонда.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промысловые рыбы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охраны промысловых рыб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№166-ФЗ «О рыболовстве» и Водный кодекс устанавливают правила промысла, включая запреты и нормы вылова, обеспечивая устойчивое управление ресурсами.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квоты и минимальные размеры для вылова, чтобы защитить молодь и обеспечить воспроизводство рыбных популяций на долгосрочную перспективу.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правил законодательство предусматривает штрафы и уголовную ответственность, что служит эффективным сдерживающим фактором.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 и экоконтроль ведут постоянный мониторинг рыбопромысловых участков для выявления и пресечения незаконных действий.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электронных систем отслеживания позволяет контролировать количество и качество улова, уменьшая возможности для нелегального промысла.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ответственности за браконьерство через законодательство и суды повышает эффективность борьбы с нарушителями.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Профилактическая работа с населением, включая горячие линии и экологическое образование в школах, формирует культуру бережного отношения к рыбным ресурсам.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браконьерством и незаконным оборотом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– природная крепость биоресурсов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охраняет уникальные морские и речные экосистемы, способствуя восстановлению рыболовных запасов путём ограничения человеческой деятельности на особо охраняемых территориях.
</a:t>
            </a:r>
            <a:endParaRPr lang="en-US" sz="93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биосферный резерват – сохранение пресноводных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Резерват обеспечивает защиту редких рыб и их местообитаний в озере Байкал, изучая их образ жизни и контролируя антропогенные воздействия на водоем.
</a:t>
            </a:r>
            <a:endParaRPr lang="en-US" sz="1009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Рыбоводные заводы – важный инструмент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Волжско-Каспийский осетровый и сибирские озерные заводы разводят мальков и молодь редких рыб, которые затем выпускают в естественные условия для поддержания природных популяций.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рыбоводные заводы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у школьников понимание ценности водных биоресурсов и необходимость их бережного использования.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природоохранных акциях и конкурсах развивает чувство ответственности за состояние местных водоёмов и способствует развитию экологического мышления.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редких рыбах и правилах промысла стимулируют формирование устойчивой экологической культуры среди молодёжи.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экологического образования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зарыбление как фактор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разведения мальков и их выпуска в реки достигается повышение численности ценных видов. Это снижает нагрузку на естественные запасы и способствует стабильности экосистем.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мониторинг помогает следить за состоянием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 позволяет своевременно выявлять изменения в запасах рыб и корректировать меры по их охране для эффективного управления ресурсами.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использование новых снастей снижают воздействие на экосистему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селективных орудий и технологий минимизирует прилов, сохраняя редкие виды и поддерживая биологическое разнообразие водных сообществ.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меры сохранения промысловых рыб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— важный ресурс, нуждающийся в сохранении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и охрана промысловых рыб обеспечивают поддержание природного баланса, продовольственную безопасность и устойчивое развитие регионов, формируя экологическую культуру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2026-05-08T02:08:43Z</dcterms:created>
  <dcterms:modified xsi:type="dcterms:W3CDTF">2026-05-08T02:08:43Z</dcterms:modified>
</cp:coreProperties>
</file>