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обменных процессов в организме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обеспечивает жизнь и энергию нашего тела.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— это комплекс реакций, где организм создает и разрушает молекулы, получая и расходуя энергию, что поддерживает рост, движение и жизнедеятельность.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основ обмена веществ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обмена веществ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 из пищи попадают в организм через пищеварительную систему, где они расщепляются и подготавливаются для усвоения.
</a:t>
            </a:r>
            <a:endParaRPr lang="en-US" sz="1210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метаболизм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клетках происходит преобразование питательных веществ с выделением энергии, необходимой для выполнения всех функций организма.
</a:t>
            </a:r>
            <a:endParaRPr lang="en-US" sz="1210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продуктов распада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Ненужные или вредные вещества выводятся из организма через выделительную систему, поддерживая внутреннее равновесие.
</a:t>
            </a:r>
            <a:endParaRPr lang="en-US" sz="121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838" y="1602394"/>
            <a:ext cx="277578" cy="317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511" y="1631169"/>
            <a:ext cx="324602" cy="2596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9764" y="3304813"/>
            <a:ext cx="222097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организм строительным материалом для клеток и тканей, важны для роста и восстановления.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Служат концентрированным источником энергии и участвуют в построении клеточных оболочек.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источник быстрой энергии, расщепляются до глюкозы для питания клеток.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минералы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Поддерживают ферментативные реакции и регулируют обменные процессы в организме.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пищи в обмене веществ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2387997"/>
            <a:ext cx="4218226" cy="219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259" y="2388110"/>
            <a:ext cx="4201939" cy="21912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213" y="1486815"/>
            <a:ext cx="3898617" cy="789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белков из аминокислот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 объединяются в белки, которые формируют структуру клеток и обеспечивают рост организма, особенно важен в подростковом возрасте.
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790452" y="1486809"/>
            <a:ext cx="3898617" cy="78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энергии в виде гликогена и липидов
</a:t>
            </a:r>
            <a:pPr algn="l" indent="0" marL="0">
              <a:lnSpc>
                <a:spcPct val="100000"/>
              </a:lnSpc>
              <a:buNone/>
            </a:pPr>
            <a:r>
              <a:rPr lang="en-US" sz="4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Излишки глюкозы преобразуются в гликоген и жиры, служащие запасом энергии для поддержания жизнедеятельности и роста.
</a:t>
            </a:r>
            <a:endParaRPr lang="en-US" sz="1318" dirty="0"/>
          </a:p>
        </p:txBody>
      </p:sp>
      <p:sp>
        <p:nvSpPr>
          <p:cNvPr id="11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анаболизма для организма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63"/>
            <a:ext cx="3331800" cy="27558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 расщепляет сложные молекулы до простых, высвобождая энергию, необходимую для работы мышц и органических систем.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26418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гликолиза и окисления жирных кислот обеспечивают производство АТФ — универсального энергетического носителя клетки.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Катаболизм: источник энергии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дают более чем в два раза больше энергии на грамм по сравнению с белками и углеводами.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соблюдать баланс, чтобы обеспечить организм достаточной энергией и необходимыми веществами.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отечественной биохимии, 2023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ценность белков, жиров и углеводов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специфичны к субстратам и значительно ускоряют химические реакции в организме.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Амилаза расщепляет углеводы, пепсин помогает переваривать белки в желудке.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работе ферментов могут вызвать наследственные или приобретённые болезни, например, лактозную непереносимость.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способствует нормальному функционированию ферментативных систем и поддержанию здоровья.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— ускорители обмена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кислорода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поступает в легкие и связывается с гемоглобином, доставляясь к клеткам для окислительных реакций.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дыхания органические вещества разлагаются на углекислый газ и воду, высвобождая энергию для жизненных функций.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дыхания в обмене веществ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425469"/>
            <a:ext cx="3848986" cy="13641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процессов обмена веществ и их энергетическая характеристика.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сочетание анаболизма и катаболизма обеспечивает нормальный обмен и здоровье организма.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справочники, 2022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анаболизма и катаболизма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является универсальным растворителем, обеспечивающим взаимодействие химических веществ в организме и транспортировку питательных веществ к клеткам.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соли, такие как натрий, калий, кальций, магний и железо, участвуют в активации ферментов, передаче нервных импульсов и сокращении мышц.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жидкости и минеральных веществ вызывает нарушение обмена, приводя к слабости, мышечным судорогам и общему ухудшению состояния здоровья.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воды и минеральных солей в обмене веществ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витаминов в обменных процессах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группы В и обмен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В1, В2 и В6 играют ключевую роль в активации ферментов, способствующих превращению пищи в энергию. Их недостаток может замедлять метаболизм и вызывать усталость.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С и поддержка соединительной ткани
</a:t>
            </a:r>
            <a:pPr algn="l" indent="0" marL="0">
              <a:lnSpc>
                <a:spcPct val="100000"/>
              </a:lnSpc>
              <a:buNone/>
            </a:pPr>
            <a:r>
              <a:rPr lang="en-US" sz="35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С необходим для синтеза коллагена — основного белка соединительной ткани. Его дефицит снижает защитные функции организма и замедляет восстановление тканей.
</a:t>
            </a:r>
            <a:endParaRPr lang="en-US" sz="990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D и усвоение кальция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D способствует всасыванию кальция из пищи в кишечнике, что важно для укрепления костей и зубов, особенно в период активного роста подростков.
</a:t>
            </a:r>
            <a:endParaRPr lang="en-US" sz="121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4378" y="2755985"/>
            <a:ext cx="2875245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 по метаболизму и эндокринологии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обмена веществ: примеры и проявления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нарушения обмена веществ, их причины и характерные симптомы для своевременного распознавания и профилактики.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Своевременное выявление и лечение обменных нарушений важно для предотвращения осложнений и поддержания здоровья.
</a:t>
            </a:r>
            <a:endParaRPr lang="en-US" sz="13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4276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Пубертатный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Активация гормональных механизмов ускоряет обмен веществ для быстрого роста тела и развития органов.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546232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потребности в белках и кальции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формирования мышц и костей требуется больше строительных материалов и минералов.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8188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расход растёт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нуждаются в увеличенных калориях для поддержания высокой активности и роста.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90144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дефицита питательных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Недостаточное питание вызывает утомляемость, замедляет рост и ослабляет иммунитет.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обмена веществ у подростков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4995" y="1921867"/>
            <a:ext cx="3093900" cy="25500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физических упражнений ускоряется расщепление углеводов и жиров, что повышает выработку энергии и улучшает обмен веществ на клеточном уровне.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47714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отдыха активируется анаболизм, восстанавливаются мышцы и запасы энергии, что укрепляет организм и способствует правильному обмену веществ.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физической активности на обмен веществ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829" y="2034466"/>
            <a:ext cx="440209" cy="4544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2011" y="2034466"/>
            <a:ext cx="454410" cy="4544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4293" y="2034466"/>
            <a:ext cx="454410" cy="4544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0300" y="2615542"/>
            <a:ext cx="2436216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Малоподвижный образ жизни ведёт к замедлению обменных процессов и снижению общего тонуса организма.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2581" y="2615542"/>
            <a:ext cx="2436217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жира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физической активности способствует избыточному отложению жировых запасов и риску ожирения.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04864" y="2615542"/>
            <a:ext cx="2436216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Повышенный риск заболеваний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Гиподинамия увеличивает вероятность развития диабета 2 типа и сердечно-сосудистых проблем даже у молодых людей.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гиподинамии для обмена у подростков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усвоения углеводов в организме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этапов метаболизма углеводов по данным физиологических исследований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4995" y="1921747"/>
            <a:ext cx="3094010" cy="25501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питательных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включает достаточное количество белков, углеводов, жиров, витаминов и минералов для нормальной работы обмена веществ и поддержания здоровья.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47714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несбалансированного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Однообразное или избыток калорий ведёт к нарушению обмена, появлению лишнего веса, дефициту витаминов и снижению общей энергии организма.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 и влияние на обмен веществ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пятиразовое питание с разнообразными продуктами обеспечивает поступление всех необходимых веществ для правильного обмена и поддержания энергии.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режима сна продолжительностью 8–9 часов и умеренная физическая активность способствуют восстановлению и нормализации обменных процессов.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достаточный питьевой режим (1,5–2 литра воды в день) и контроль качества пищи для предотвращения заболеваний и поддержания здоровья организма.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поддерживать здоровый обмен веществ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— основа здоровья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обмен веществ обеспечивает энергию, рост и восстановление подростков. Сбалансированное питание и активность формируют крепкий организм и здоровое будущее.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2026-05-09T06:14:53Z</dcterms:created>
  <dcterms:modified xsi:type="dcterms:W3CDTF">2026-05-09T06:14:53Z</dcterms:modified>
</cp:coreProperties>
</file>