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Земли как единая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оболочки Земли и круговороты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не одинакова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температуры, количество влаги, рельеф и живые организмы создают на Земле непохожие природные условия и ландшафты.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494" y="6597494"/>
            <a:ext cx="444563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36899"/>
            <a:ext cx="753300" cy="6026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атмосферы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в основном из азота и кислорода, а также содержит водяной пар, углекислый газ и другие газы. Именно этот состав поддерживает дыхание живых организмов.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экран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слои атмосферы задерживают часть опасного космического излучения и защищают поверхность планеты. Без этой оболочки жизнь на суше была бы невозможна.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удерживает тепло, поэтому Земля не остывает слишком сильно ночью и не перегревается днём. Это делает климат более устойчивым для растений и животных.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облака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пар, облака и ветры постоянно перемещаются в атмосфере. Благодаря этим процессам образуются осадки, а погода меняется почти каждый день.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 — вся вода планеты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занимают большую часть поверхности планеты и содержат почти всю её воду. Солёная вода не подходит для прямого питья, но регулирует климат и поддерживает морские экосистемы.
</a:t>
            </a:r>
            <a:endParaRPr lang="en-US" sz="2207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болота собирают и перераспределяют воду на суше. Они питают растения, животных и человека, а также связывают между собой разные природные зоны.
</a:t>
            </a:r>
            <a:endParaRPr lang="en-US" sz="2207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снег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снег накапливают пресную воду в холодных областях и высоко в горах. При таянии они пополняют реки и влияют на сезонный уровень воды.
</a:t>
            </a:r>
            <a:endParaRPr lang="en-US" sz="2207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запасы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скрыты в трещинах и порах пород. Они выходят на поверхность в родниках, помогают сохранять влагу в засушливые периоды и часто служат источником питьевой воды.
</a:t>
            </a:r>
            <a:endParaRPr lang="en-US" sz="22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формы поверхности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 верхнюю часть мантии. Это твёрдая оболочка, на которой располагаются материки, океаническое дно и основные формы рельефа.
</a:t>
            </a:r>
            <a:endParaRPr lang="en-US" sz="2224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и минералы образуют основу литосферы. Их состав, прочность и возраст помогают учёным объяснять, как формировались разные участки поверхности Земли.
</a:t>
            </a:r>
            <a:endParaRPr lang="en-US" sz="2224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внутренних сил Земли поднимает одни участки и опускает другие. Так появляются горы, впадины, вулканы и разломы земной коры.
</a:t>
            </a:r>
            <a:endParaRPr lang="en-US" sz="2224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внешних сил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ветер и лёд постепенно разрушают породы и переносят обломки. Там, где накопление осадков длится долго, формируются равнины и широкие низменности.
</a:t>
            </a:r>
            <a:endParaRPr lang="en-US" sz="22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 биосфере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органическое вещество из воды, углекислого газа и света. Они служат основой жизни на суше и в водоёмах, обеспечивая пищу и кислород.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энергию, питаясь растениями или другими животными. Они расселяют семена, участвуют в цепях питания и влияют на равновесие природных сообществ.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Разлагатели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разлагают остатки организмов до простых веществ. Без них вещества не возвращались бы в почву и круговорот жизни был бы нарушен.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биосфере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часть биосферы и зависит от неё так же, как другие виды. Наше здоровье напрямую связано с воздухом, водой, почвой и разнообразием живой природы.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движения коры к рельефу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Движение плит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сталкиваются или расходятся, и земная кора начинает изгибаться, сжиматься или растягиваться. Это создаёт условия для появления крупных форм рельефа.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Формирование равнин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поверхность долго разрушается водой, ветром и льдом, а обломки накапливаются слоями, возникают ровные пространства. Так формируются равнины и низменности.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Образование гор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столкновении плиты сминаются, породы поднимаются вверх, а иногда возникают вулканы и глубокие впадины. Так формируются высокие горные системы.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25260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 границах плит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напряжения
</a:t>
            </a:r>
            <a:pPr algn="l" indent="0" marL="0">
              <a:lnSpc>
                <a:spcPct val="9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границах литосферных плит земная кора испытывает сильное напряжение. Здесь чаще всего происходят землетрясения, потому что огромные блоки пород смещаются и трескаются.
</a:t>
            </a:r>
            <a:endParaRPr lang="en-US" sz="2759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
</a:t>
            </a:r>
            <a:pPr algn="l" indent="0" marL="0">
              <a:lnSpc>
                <a:spcPct val="9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плиты расходятся или погружаются друг под друга, магма может подниматься к поверхности. Так образуются вулканы и новые участки земной коры.
</a:t>
            </a:r>
            <a:endParaRPr lang="en-US" sz="2759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цепи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столкновении плит кора сминается и поднимается. Именно так возникли Гималаи — одна из самых высоких горных систем на Земле.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материков
</a:t>
            </a:r>
            <a:pPr algn="l" indent="0" marL="0">
              <a:lnSpc>
                <a:spcPct val="9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Тектоника плит объясняет, почему материки не остаются неподвижными. Движение плит происходит очень медленно, но за миллионы лет оно сильно меняет облик планеты.
</a:t>
            </a:r>
            <a:endParaRPr lang="en-US" sz="27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схема показывает, как вода непрерывно переходит из одного состояния и места в другое.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замкнут: вода не исчезает, а многократно перемещается между океаном, сушей и атмосферой.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движется вода в природе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круговорота воды в природе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реки, подземные воды и лёд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океаны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 накапливают тепло, поэтому смягчают резкие перепады температуры на побережьях. Они также являются главным резервуаром влаги, которая участвует в круговороте воды.
</a:t>
            </a:r>
            <a:endParaRPr lang="en-US" sz="2207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соединяют горные районы, равнины и моря, перенося воду, взвешенные частицы и питательные вещества. Их режим зависит от осадков, таяния снега и рельефа местности.
</a:t>
            </a:r>
            <a:endParaRPr lang="en-US" sz="2207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медленно движутся в толще пород и питают родники, колодцы и некоторые реки. Их запасы пополняются, когда вода просачивается через почву после дождей и таяния снега.
</a:t>
            </a:r>
            <a:endParaRPr lang="en-US" sz="2207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снег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снежники хранят пресную воду в замёрзшем виде. Весной и летом они постепенно тают, пополняя реки и помогая сохранять водный баланс в горах.
</a:t>
            </a:r>
            <a:endParaRPr lang="en-US" sz="22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поверхности к верхним слоям атмосферы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тропосфера — слой, где образуются облака, ветер и осадки. Именно здесь мы ежедневно наблюдаем погоду и её быстрые изменения.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расположена стратосфера. В ней находится озоновый слой, который поглощает часть опасного ультрафиолетового излучения и помогает защищать живые организмы.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Мезосфера и термосфера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Мезосфера и термосфера находятся выше. Там воздух очень разрежён, а условия сильно отличаются от тех, к которым привык человек на поверхности.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каждый день, а климат складывается из многолетних наблюдений. Поэтому один дождливый день ещё не говорит о климате местности.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парниковый эффект удерживает часть тепла, без него средняя температура Земли была бы намного ниже и жизнь на суше стала бы почти невозможной.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+15 °C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примерно средняя температура поверхности Земли при естественном парниковом эффекте.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Observatory; общепринятая климатическая оценка средней температуры поверхности Земли.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воздух и вода запускают погоду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общих законах нагрева, движения воздуха и испарения воды.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живая оболочка Земли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живые организмы Земли — от микробов до человека. Она существует не отдельно, а внутри воздуха, воды и почвы, которые обеспечивают условия жизни.
</a:t>
            </a:r>
            <a:endParaRPr lang="en-US" sz="2321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организмами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грибы и бактерии поддерживают круговорот веществ. Одни потребляют готовую пищу, другие разлагают остатки и возвращают вещества в почву и воду.
</a:t>
            </a:r>
            <a:endParaRPr lang="en-US" sz="2321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2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экосистеме растения создают органическое вещество, используя свет, воду и углекислый газ. Это основа для питания других организмов и накопления энергии.
</a:t>
            </a:r>
            <a:endParaRPr lang="en-US" sz="2194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работает как единое целое: если меняется один её компонент, это отражается на остальных. Поэтому важно сохранять не только виды, но и среду их обитания.
</a:t>
            </a:r>
            <a:endParaRPr lang="en-US" sz="2321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 природе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цепи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питания начинается с растений, потому что они создают органическое вещество из энергии Солнца. Без этого первого звена остальные организмы не получили бы источник пищи.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пищи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питаются растениями, а хищники — другими животными. Так вещества и энергия переходят от одного организма к другому через питание.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уровне часть энергии расходуется на движение, рост и тепло. Поэтому к следующему звену передаётся только часть полученной энергии.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круга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Разлагатели завершают цепь: грибы и бактерии разрушают остатки организмов и возвращают вещества в почву. Это делает возможным новый круг жизни.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степь, пустыня и водные экосистемы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экосистемы отличаются количеством влаги, растительностью и условиями для жизни организмов.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влаги, тем скромнее растительный покров; в воде и лесу видов обычно больше, чем в степи и пустыне.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и биологии.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Фотосинтез, дыхание и разложение непрерывно связывают живые организмы с атмосферой и почвой.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круговорота тесно связаны: растения, животные и микроорганизмы постоянно обмениваются газами и веществами.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углерода, кислорода и азота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 и географии; обобщённая схема круговоротов веществ.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изменяет природу не только в городах: последствия добычи, вырубки и загрязнения распространяются далеко за пределы места воздействия.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последствия связаны с загрязнением, вырубкой лесов и ростом парниковых газов, которые усиливают изменения климата и ухудшают состояние экосистем.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влияет на природу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02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Межправительственной группы экспертов по изменению климата (IPCC) и Программы ООН по окружающей среде (UNEP).
</a:t>
            </a:r>
            <a:endParaRPr lang="en-US" sz="10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00" y="2977081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950" y="2977081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556" y="2977081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0250" y="2997931"/>
            <a:ext cx="753300" cy="66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75856" y="2977081"/>
            <a:ext cx="622388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действительно работают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Сортируйте отходы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Сортируйте бумагу, пластик, стекло и металл отдельно. Чем меньше смешанных отходов, тем проще отправить больше материалов на переработку и уменьшить объём мусора.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Экономьте воду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Закрывайте кран во время чистки зубов, принимайте душ вместо долгой ванны. Даже небольшая экономия помогает сохранять запасы чистой воды.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энергию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Выключайте свет и приборы, когда ими не пользуетесь. Это снижает расход электричества и помогает уменьшить выбросы, связанные с его производством.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транспорт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Ходите пешком, ездите на велосипеде или пользуйтесь общественным транспортом. Так в воздух попадает меньше выхлопных газов, а улицы становятся тише.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Помогайте природе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Участвуйте в посадке деревьев и поддерживайте заповедники. Леса очищают воздух, дают убежище животным и помогают сохранять природное равновесие.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работает как единое целое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не набор отдельных частей, а взаимосвязанная система. Если беречь воздух, воду, почву и живые организмы, природный баланс сохраняется дольше и надёжнее.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2026-07-26T16:01:49Z</dcterms:created>
  <dcterms:modified xsi:type="dcterms:W3CDTF">2026-07-26T16:01:49Z</dcterms:modified>
</cp:coreProperties>
</file>