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119. Сложение чисел в пределах 20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числа до 20 уверенно и без спешки.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встречается в обычных делах: в пенале добавился карандаш, в коробке стало больше кубиков, на тарелке — больше яблок. Сегодня увидим, как числа становятся больше и как быстро находить ответ.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вокруг нас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сложить числа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— одна общая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соединяет две отдельные группы предметов в одну. Сначала видим, сколько уже есть, потом прибавляем еще несколько и считаем всё вместе.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сумма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число показывает, что было сначала, второе — что добавили. Полученный результат называется суммой. Это удобно показывать на кубиках, яблоках или кружках.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— это один десяток. Когда к нему добавляют единицы, получаются числа 11, 12, 13 и дальше до 19. Так легче видеть состав числа.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20: десяток и единицы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числах от 11 до 19 всегда есть один десяток и несколько единиц. Поэтому их удобно читать и сравнивать по частям, а не только целиком.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 — это уже два десятка. Если помнить, где находится десяток, примеры вроде 10 + 5 или 10 + 9 решаются быстрее и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295401"/>
            <a:ext cx="138300" cy="122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9416" y="3289668"/>
            <a:ext cx="1176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дают 10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 9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одному предмету добавить девять, получится полный десяток. Такая пара помогает быстро добирать до 10 без долгого пересчета по одному.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8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удобна для счета в два шага: сначала видно, сколько не хватает до десятка, а потом легко прибавляется оставшаяся часть.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и 6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часто встречается в заданиях с переходом через 10. Его полезно запомнить, чтобы быстро находить ответ и не сбиваться.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и 5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части тоже дают десяток. Это очень наглядный пример: половина и половина вместе образуют ровно 10.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и 7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числа хорошо «дружат» между собой: три дополняет семёрку до десятка, а значит, пример можно решить аккуратно и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пример на сложение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младшему школьнику решать примеры спокойно и без пропусков.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не больше 10, считать особенно удобно. Такие примеры можно решать по предметам или в уме, не переходя к следующему десятку.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десяток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вроде 2 + 3 или 6 + 2 тренируют внимание к каждому числу. На рисунке просто соединяются две маленькие группы, и ответ видно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рубеж, после которого при сложении удобно перейти к следующему десятку.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добираем до десяти, а потом прибавляем оставшуюся часть. Так примеры с переходом через десяток становятся понятными и аккуратными.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7 + 6 удобно сначала добавить к семёрке три, чтобы получить 10. Это помогает не считать всё сразу и не уставать от длинного ряда чисел.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«сначала до 10»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остаются ещё три единицы. Их прибавляют к десяти, и получается 13. Такой способ делает сложение более понятным для первоклассника.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особенно полезен, когда второе число большое и его трудно прибавить сразу целиком. Тогда счёт идет по шагам, а не в одну «марафонскую» попытку.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отрезке видно, как число движется вправо. От первого числа делают столько шагов, сколько прибавляют, и сразу понятно, что ответ становится больше.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 числовом отрезке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примере 9 + 2 сначала переходят к 10, а затем к 11. Такой способ помогает проверить себя и лучше запомнить порядок чисел.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увидеть два набора предметов отдельно, а затем сразу объединить их. Так ребёнок не путается в счёте и спокойно находит, сколько стало всего.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помощью рисунков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подойдут кружки, звёздочки, мячики, грибы или машинки. Главное — сначала показать первую группу, потом вторую, чтобы действие сложения было понятным.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соединяются в один ряд или в одну корзинку, легко заметить результат. По картинке видно не только сам пример, но и получившуюся сумму.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в начале обучения: он поддерживает внимание, помогает считать без спешки и делает математику похожей на игру, а не на загадку.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примером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пример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называют числа в записи. Это помогает понять, что уже есть и что нужно прибавить, без лишней спешки и догадок.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способ счета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ребёнок решает, как удобнее считать: по предметам, по пальцам или по числовому ряду. Один и тот же пример можно выполнить разными способами.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сумму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счёта называют ответ: было столько, добавили ещё столько, стало больше. Короткая фраза помогает запомнить ход решения и не потерять число.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ещё раз пересчитать и убедиться, что ни одно число не пропущено. Такая проверка спасает от маленьких, но очень обидных ошибок.
</a:t>
            </a:r>
            <a:endParaRPr lang="en-US" sz="11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первокласснику заметить ошибку и спокойно исправить её без путаницы.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пропускает число при счёте и получает неправильный ответ. Чтобы этого избежать, полезно двигаться медленно и называть каждое число вслух.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первоклассников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путаются знаки «+» и «−». Если пример читать спокойно и смотреть на действие, станет понятнее, нужно прибавить предметы или убрать 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появляется при переходе через десяток: ребёнок спешит и забывает, что сначала нужно дойти до 10, а потом прибавить остаток.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предметы считают дважды или, наоборот, один предмет остаётся без внимания. Помогает счёт по одному и аккуратное указание на каждый объект.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одной и той же картинке можно составить несколько примеров. Если на рисунке 5 яблок и ещё 3, получаются записи 5 + 3 = 8 и 3 + 5 = 8.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примеров по картинке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показывает, что слагаемые можно менять местами, а сумма остаётся той же. Для первоклассника это удобный способ увидеть связь между числами без лишних слов и сложных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90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617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415" y="1804453"/>
            <a:ext cx="251700" cy="22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415" y="3523020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4417" y="3547440"/>
            <a:ext cx="251700" cy="2013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класса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легко считать карандаши: было четыре, добавили ещё два. Ребёнок видит реальную ситуацию и сразу понимает, как работает сложение.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книги, тетради или учебники. Когда к нескольким предметам добавляют ещё один, число становится больше, и это хорошо заметно без подсказок.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палочки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кубиками и цветными палочками удобно складывать маленькие числа. Предметы можно разложить двумя группами, а потом соединить их в одну.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помогают показывать сложение на знакомом и понятном примере. Сначала есть одна часть, потом появляется ещё несколько плодов, и ответ видно почти сразу.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до двери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шаги в классе подходят для счёта. Ребёнок делает несколько шагов, прибавляет ещё и замечает, что движение вперёд похоже на увеличение числа.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 счета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числа, картинки и скорости, с которой нужно получить ответ.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тренируют внимание и учат не торопиться. Когда ответ нужно назвать сразу, ребёнок лучше запоминает число и быстрее замечает его связь с другим числом.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счет на уроке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только сказать результат, но и объяснить, как он найден: по предметам, по числовому ряду или через десяток. Так становится понятен сам ход решения.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развивает уверенность. Чем чаще встречаются простые примеры, тем легче ученику замечать знакомые пары чисел и отвечать без долгих остановок и сомнений.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задача помогает увидеть математику в обычном тексте. Например: у Маши было 7 яблок, мама дала ещё 2, и стало 9 яблок. Здесь важно найти, что именно нужно прибавить.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задачи на сложение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есть условие, действие и ответ, поэтому ребёнок учится читать внимательно и выделять главное число. Это полезно и для математики, и для понимания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складывать числа до 20, нужно видеть предметы, использовать числовой ряд, помнить состав десятка и не бояться приёма «сначала до 10». Тогда сумма находится спокойно и точно.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2026-05-20T14:00:20Z</dcterms:created>
  <dcterms:modified xsi:type="dcterms:W3CDTF">2026-05-20T14:00:20Z</dcterms:modified>
</cp:coreProperties>
</file>