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 между морями, империями и современными границами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Центрально-Восточная Европа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Центрально-Восточная Европа соединяет разные природные зоны и исторические миры. Здесь особенно заметно, как границы, империи, войны и интеграция в Европу меняли пространство, хозяйство и жизнь людей.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перекрёстке Европы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особенности региона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морями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тянется от Балтийского моря к Чёрному и Адриатическому, поэтому долгое время служил естественным коридором для торговли, переселений и военных походов между разными частями Европы.
</a:t>
            </a:r>
            <a:endParaRPr lang="en-US" sz="87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Карпаты, Судеты, Дунай, Висла и Паннонская низменность формируют каркас территории. Они влияют на расселение, направления транспорта и размещение хозяйства, особенно в долинах и на равнинах.
</a:t>
            </a:r>
            <a:endParaRPr lang="en-US" sz="84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региона находится в зоне умеренно-континентального климата. Здесь сочетаются тёплое лето, холодная зима и достаточное количество осадков, что благоприятно для земледелия и лесного хозяйства.
</a:t>
            </a:r>
            <a:endParaRPr lang="en-US" sz="818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 уголь, лес, плодородные почвы, руды, минеральные воды и энергия горных рек. Этот набор ресурсов во многом определил промышленное развитие, сельское хозяйство и курортную специализацию отдельных стран.
</a:t>
            </a:r>
            <a:endParaRPr lang="en-US" sz="818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и природных условий создаёт заметные различия внутри региона: одни территории сильнее связаны с земледелием, другие — с промышленностью, энергетикой, туризмом и транзитными функциями.
</a:t>
            </a:r>
            <a:endParaRPr lang="en-US" sz="8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Центрально-Восточной Европы и их основные характеристики
</a:t>
            </a:r>
            <a:endParaRPr lang="en-US" sz="2093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стран региона по столицам, населению и ключевым особенностям.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выделяется масштабом, Чехия — уровнем урбанизации, а Венгрия — выгодным центральным положением на дунайских путях.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Eurostat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видны разные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Кракове, Праге, Будапеште и Бухаресте исторический центр часто хранит сразу несколько пластов прошлого. Средневековые площади, барочные дворцы и кварталы XIX века соседствуют с более поздними зданиями национальных государств, создавая живую карту европейской истории.
</a:t>
            </a:r>
            <a:endParaRPr lang="en-US" sz="963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которые менялись снова и 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региона многократно переходила из рук в руки после войн, разделов и договоров. Особенно заметны последствия Версальской системы, когда новые границы закрепили появление национальных государств и изменили связи между городами, регионами и народами.
</a:t>
            </a:r>
            <a:endParaRPr lang="en-US" sz="94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народов и 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веками жили славянские, германские, венгерские, романские и балканские общности. Такое соседство сформировало многоязычную среду, смешанные традиции и особую историческую память, которая до сих пор читается в архитектуре и городской культуре.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империй, границ и многонациональных городов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политическая карта региона в XX веке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крупных исторических этапов и их влияние на границы, режимы и внешнюю ориентацию стран.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период и его географические последствия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1945–начало 1950-х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большинство стран региона вошло в систему плановой экономики и жёсткого политического контроля. Государство определяло размещение предприятий, инвестиции и приоритеты развития.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1950-е–1980-е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получали тяжёлая промышленность, добыча сырья и крупные заводы. При этом производство потребительских товаров отставало, а многие города росли быстрее, чем улучшалась их среда.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 1980-м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Накопились дефицит, загрязнение, неэффективное использование ресурсов и технологическое отставание. Эти проблемы заметно повлияли на структуру хозяйства, планировку городов и качество жизни населения.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сдвиг в экономике после 1990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 рынку страны региона стали быстрее развивать сервис, экспортные производства и новые отрасли, связанные с технологиями и логистикой.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сельского хозяйства сокращается, а услуги становятся ведущим сектором; промышленность сохраняется, но обновляется и специализируется сильнее.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Eurostat и национальной статистики стран региона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 центры населения, науки и бизнеса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узлы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Варшава, Прага, Будапешт и Бухарест концентрируют управление, финансы, университеты и транспорт. Именно здесь быстрее всего появляются новые рабочие места, современные офисы и культурные площадки.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и новая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старые кварталы соседствуют с деловыми зданиями и туристическими маршрутами. Такая смешанная среда показывает, как прошлое города может служить ресурсом для современного бизнеса и сервиса.
</a:t>
            </a:r>
            <a:endParaRPr lang="en-US" sz="1024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со средой периферии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усилила разрыв между столицами и сельской местностью. В небольших городах и деревнях чаще ощущаются отток молодёжи, сокращение рабочих мест и зависимость от ближайших крупных центров.
</a:t>
            </a:r>
            <a:endParaRPr lang="en-US" sz="1054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 Братислава в городской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 Братислава усиливают роль региона не только как культурные, но и как образовательные и административные центры. Они привлекают студентов, специалистов и компании малого и среднего бизнеса.
</a:t>
            </a:r>
            <a:endParaRPr lang="en-US" sz="10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экономического уровня и отраслевой специализации стран
</a:t>
            </a:r>
            <a:endParaRPr lang="en-US" sz="2089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страны региона различаются по уровню доходов, промышленной базе и факторам конкурентоспособности.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Eurostat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сильна индустрией, Польша — ёмкостью рынка, а Румыния — сочетанием промышленности и быстро растущего ИТ-сектора.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367" y="1022089"/>
            <a:ext cx="157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 региональная интеграция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ЕС открыло странам региона доступ к общему рынку, единым стандартам и механизмам поддержки. Это облегчило торговлю, привлечение инвестиций и участие в крупных производственных цепочках Европы.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европейских фондов заметно ускорили строительство автомагистралей, модернизацию железных дорог и обновление пограничных переходов. Для стран с выгодным транзитным положением это особенно важно.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Шенгенское пространство упростило поездки, деловые контакты и перевозку грузов между соседними государствами. Для жителей приграничных районов граница стала менее заметной в повседневной жизни.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Обмены и 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расширила студенческие обмены, академическое сотрудничество и временную трудовую миграцию. Молодёжь чаще получает образование и опыт работы в разных странах региона, не теряя связи с домом.
</a:t>
            </a:r>
            <a:endParaRPr lang="en-US" sz="9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региона и участие в НАТО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региона всё чаще рассматривается как совместная задача: страны координируют охрану границ, обмен разведданными и защиту критической инфраструктуры, особенно энергетических и транспортных узлов.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региона опираются на коллективную оборону, а внеблоковые страны усиливают национальные системы безопасности и сотрудничество с партнёрами.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НАТО, официальные данные о членстве; актуально на 2024 год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 языковое разнообразие Центрально-Восточной Европы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славянские, балтийские, романские и угорские языки. Это делает повседневную коммуникацию сложнее, но одновременно подчёркивает историческую многослойность и близость нескольких европейских культурных зон.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Католицизм, православие, протестантизм и иудаизм по-разному влияли на календарь праздников, школьное образование, семейные обряды и архитектуру. Поэтому в городах нередко рядом стоят храмы разных конфессий.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кухня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музыка, блюда из теста, мяса, капусты и пряностей, а также местные напитки отражают пересечение сельских и городских традиций. Кулинарные обычаи часто различаются даже между соседними странами.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фестивали, ярмарки, ремесленные мастерские и сезонные шествия поддерживают ощущение локальной идентичности. Они помогают сохранять связь между исторической памятью, туризмом и современной культурной жизнью.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населённых пунктах сохранились следы славянского, германского, венгерского и балканского присутствия. Именно поэтому регион воспринимается как пространство встреч, а не как культурно однородная территория.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помнят утрату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кварталах многих городов до сих пор заметны следы разрушений, оставленных войной. Восстановленные фасады соседствуют с мемориальными досками и музеями, напоминающими о бомбардировках, оккупации и послевоенном возвращении к жизни.
</a:t>
            </a:r>
            <a:endParaRPr lang="en-US" sz="885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еврейских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стал одной из самых трагических страниц истории региона. Там, где прежде существовали многолюдные общины, сегодня мемориалы, кладбища и музейные экспозиции помогают сохранить память о депортациях, гетто и массовых убийствах.
</a:t>
            </a:r>
            <a:endParaRPr lang="en-US" sz="885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потерями сохранились истории подполья, спасения людей и гражданского сопротивления. Памятные кварталы, реконструированные здания и образовательные центры показывают, как память о войне стала частью общественного диалога.
</a:t>
            </a:r>
            <a:endParaRPr lang="en-US" sz="87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Второй мировой войне, Холокосте и сопротивлении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тенденции: рождаемость, старение и миграция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демографические тенденции: низкая рождаемость, старение населения и миграционный отток, который особенно заметен вне столиц и крупных агломераций.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рассмотренных странах рождаемость ниже уровня простого воспроизводства, а роль столиц и крупных городов растёт благодаря внутренней и внешней миграции.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Eurostat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региона в XXI веке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демографических, экономических и институциональных процессов в Центрально-Восточной Европе.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региона: сырьё, импорт и переход к новым источникам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политика региона всё активнее смещается от зависимости от внешних поставок к диверсификации источников, взаимосвязи сетей и повышению надёжности снабжения.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баланса показывает, что переход к более чистой энергетике идёт параллельно с сохранением высокой роли традиционных ресурсов и импорта.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Евростат, IEA и национальные энергетические балансы; актуально на 2023–2024 годы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человеческий капитал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Праги, Кракова, Будапешта, Бухареста и Варшавы сохраняют заметный научный авторитет. Они формируют кадровую базу для гуманитарных, естественных и технических направлений.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Европейского союза и совместные исследовательские проекты расширили международные связи университетов. Это помогает молодым учёным участвовать в современных лабораторных и прикладных разработках.
</a:t>
            </a:r>
            <a:endParaRPr lang="en-US" sz="1068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обменов делают обучение более гибким и открытым. Студенты чаще выбирают семестры за рубежом, а затем возвращаются с опытом, который повышает качество местного образования и науки.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новой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ИТ-кластеры, инженерные школы и медицинские факультеты помогают региону готовить специалистов, востребованных в цифровой экономике. Человеческий капитал становится главным ресурсом долгосрочной модернизации.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центры, которые оживают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Краков, Прага и Будапешт привлекают туристов сочетанием старинных площадей, дворцов и набережных. Здесь путешественник буквально видит, как средневековая планировка сосуществует с современной городской жизнью. Именно поэтому исторический туризм остаётся одной из главных отраслей региона.
</a:t>
            </a:r>
            <a:endParaRPr lang="en-US" sz="92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термы и курорты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озёра, термальные источники и курортные зоны делают поездку разнообразной не только культурно, но и рекреационно. Брашов и близлежащие районы показывают, как природный ландшафт может стать основой устойчивого отдыха и сезонной экономики.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создаёт рабочие места в гостиницах, транспорте и сфере услуг, но одновременно увеличивает давление на памятники, дороги и природные тропы. Поэтому города региона всё чаще ищут баланс между доходами от поездок и сохранением наследия.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отражение природы, истории и городской культуры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памятью и обновлением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Центрально-Восточная Европа остаётся пространством, где историческая память, культурное разнообразие и экономическое обновление тесно связаны. От того, как регион ответит на демографические и энергетические вызовы, зависит его 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2026-06-02T23:00:51Z</dcterms:created>
  <dcterms:modified xsi:type="dcterms:W3CDTF">2026-06-02T23:00:51Z</dcterms:modified>
</cp:coreProperties>
</file>