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урока: динамика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изменений экосистем во времени и влияние на устойчивость сообществ.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экосистем формировалась благодаря работам Тэнсли, Сукачёва и Одумa, что позволило комплексно изучать взаимодействия биотических и абиотических компонентов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научные предпосылки изучения экосистем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их неживую среду, обеспечивая обмен энергией и веществами. Это комплекс взаимосвязей в природе, поддерживающий жизнь.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экосистема?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пруд и коралловый риф — примеры разнообразных экосистем с уникальными структурами и процессами, важными для поддержания биологического равновесия.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 экосистем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организмов с окружающей средой поддерживает круговорот веществ и передачи энергии, что необходимо для устойчивого существования различных природных систем.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компонентов в экосистемах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Экосистема: основные понятия и природные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 и другие фотосинтезирующие организмы, которые преобразуют солнечную энергию в пищу, служат основой пищевых цепей.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и редуценты — потребители и организмы, разлагающие органику, обеспечивают энерго- и материальный обмен через пищевые сети экосистемы.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экосистемы: основные компоненты и связи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численности видов отражают адаптацию к изменению условий среды и влияют на баланс сообществ в течение года.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Сукцессионные изменения — постепенное восстановление и развитие экосистем после нарушений, формирующее новые структуры и функции.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Катастрофические сдвиги, такие как пожары и наводнения, резко меняют состав и функции, зачастую запускают процессы сукцессии.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трофических сетей сопровождается сменой доминирующих видов и адаптацией экосистемных процессов к новым условиям.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динамики и основные процессы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биомассе и энергии в экосистемах, Экология, 2018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поток в экосистеме: трофическая пирамида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мощно поддерживает экосистему, однако при переходе между уровнями теряется до 90% энергии.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уменьшается на каждом трофическом уровне, что ограничивает количество организмов на вершине пищевой пирамиды.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непрерывно движется через испарение, осадки и инфильтрацию, обеспечивая жизнедеятельность организмов и стабилизацию климата.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углерода и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перемещается через фотосинтез и дыхание, азот — благодаря фиксации и минерализации, поддерживая биохимический баланс экосистем.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биогеохимические циклы: вода, углерод, азот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сукцессия: этапы и примеры в природе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 заселяют недавно образовавшиеся или нарушенные участки, постепенно изменяя условия для последующих форм жизни, запуская процесс восстановления.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сукцессии: пионеры и колонизация
</a:t>
            </a:r>
            <a:endParaRPr lang="en-US" sz="74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кустарники и молодые деревья, устанавливаются новые связи в пищевых цепях, экосистема становится более устойчивой и разнообразной.
</a:t>
            </a:r>
            <a:endParaRPr lang="en-US" sz="758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стадия: развитие сложных сообществ
</a:t>
            </a:r>
            <a:endParaRPr lang="en-US" sz="748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сложная структура с разнообразием видов и устойчивыми экосистемными функциями, способная противостоять внешним воздействиям длительное время.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Зрелое сообщество: стабильность и устойчивость
</a:t>
            </a:r>
            <a:endParaRPr lang="en-US" sz="7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4712"/>
            <a:ext cx="4063200" cy="20614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первичной и вторичной сукцессии по условиям возникновения и длительности процессов.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происходит быстрее благодаря присутствию почвы и остатков биоты, ускоряя восстановление экосистем.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экологии, 2021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и вторичная сукцессия: основные отличия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ураганы и другие экстремумы вызывают значительные изменения в структуре экосистем и сокращают биомассу, нарушая устойчивость сообществ.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засуха 2010 года в Амазонии: более 500 миллионов деревьев погибли, что временно снизило поглощение углекислого газа и повлияло на климат региона.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погодные явления и их последствия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хищников и жертв снижают популяцию добычи, что способствует поддержанию баланса в экосистеме. Такие процессы предохраняют виды от перенаселения и истощения ресурсов.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регуляция численности видов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улучшают приспособленность организмов, усиливая выживаемость. Конкуренция между видами распределяет ресурсы, определяя структуру сообщества и способствуя эволюционным изменениям.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конкуренция в экосистемах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межвидовых взаимодействий на динамику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вторичной сукцессии на примере гаревой поляны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восстановления экосистемы после лесного пожара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динамику экосистем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вызывает вырубку лесов и загрязнение вод, приводя к ухудшению среды обитания и снижению численности многих видов. Нарушены миграционные пути животных, что сказывается на экосистемных связях.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теряется миллионы гектаров леса, и использование агрохимикатов снижает биоразнообразие. Эти факторы ведут к ослаблению пищевых цепей и ухудшению устойчивости природных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биоразнообразие усиливает устойчивость экосистем к стрессам, снижая риск необратимых изменений и способствуя адаптации к внешним воздействиям.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формирует сложные пищевые сети, что обеспечивает равновесие и цикличность процессов в природе, поддерживая жизнеспособность сообщества.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повышает уязвимость экосистем к заболеваниям, вредителям и климатическим изменениям, усиливая нестабильность и риск исчезновения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стабильности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 климата и человеческой деятельности возникают сдвиги в ареалах видов, что меняет состав сообществ и их экологические функции. Появляются новые конкуренты и изменяются пищевые связи.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борщевика Сосновского в Центральной России иллюстрирует, как инвазивные виды трансформируют экосистемы, вытесняя местные растения и уменьшая биологическое разнообразие в луговых и лесных зонах.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ареалов и изменение состава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на динамику экосистем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повышение температуры способствует распространению теплолюбивых видов и смещению границ некоторых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интенсивности и частоты экстремальных климатических явлений влияет на структуру и состав сообществ.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виды сокращаются, а лесные территории мигрируют севернее, меняя биогеографические зоны.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прогноз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дальнейшее расширение ареалов видов и изменение продуктивности экосистем под воздействием глобального потепления.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биомассы в разных экосистемах отражает доступность воды, света и питательных веществ, определяющих их численность и стабильность.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ресурсов напрямую влияет на производительность и устойчивость экосистем разных типов.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2020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 различных типов экосистем (тонн/га/год) и влияние ресурсов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центров устойчивости описывает способность экосистем восстанавливаться после нарушений, выделяя важность резильентности и стабильного состояния.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«пульсаций» объясняет резкие изменения и переходы экосистем между разными состояниями под влиянием внутренних и внешних факторов.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островной биогеографии учитывают роль изоляции и размера местообитаний в формировании видового состава и динамике сообществ.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модели изучения динамики экосистем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семенного банка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семян в почве и способность видов к миграции играют ключевую роль в регенерации после нарушений, обеспечивая заново заселение повреждённых территорий.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биоразнообразия на скорость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 высоким разнообразием видов восстанавливаются быстрее и эффективнее за счёт более сложных взаимодействий и большего запаса адаптивных возможностей.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экосистем: основные механизмы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изменений в экосистемах помогает сохранить природу и эффективно управлять ресурсами, предотвращая экологические катастрофы и поддерживая жизненную среду для человечества.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экосистем: ключ к устойчивому будущему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2026-05-10T08:52:42Z</dcterms:created>
  <dcterms:modified xsi:type="dcterms:W3CDTF">2026-05-10T08:52:42Z</dcterms:modified>
</cp:coreProperties>
</file>