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дня помогает школьнику сохранять силы, внимание и здоровье.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— необходимое условие здорового образа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организм быстро растет, а нагрузка в школе и дома заметно увеличивается. Поэтому регулярный распорядок помогает легче вставать, вовремя есть и не перегружать себя.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режим особенно важен в 7 классе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суточный режим школьника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показывает, что день должен включать не только учебу, но и восстановление.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сон: именно он дает организму восстановление и готовит мозг к работе.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санитарных рекомендаций для школьников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основа восстановления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12–13 лет обычно нужно 9–10 часов сна, чтобы организм успевал восстанавливаться после учебы, роста и повседневных нагрузок.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ухудшает память, внимание и скорость реакции, а также делает человека более раздражительным и менее устойчивым к стрессу.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ложиться и вставать в одно и то же время, организму проще привыкнуть к ритму, а утро проходит заметно легче.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и сохранение энергии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после подъема запускает рабочий день и помогает не чувствовать сильный голод уже на первых уроках.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 середине дня и 1–2 полезных перекуса поддерживают ровный уровень энергии и уменьшают риск переедания вечером.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за 2–3 часа до сна помогает организму спокойно перейти к отдыху и не мешает засыпанию.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 часто ведет к утомлению, головной боли и снижению внимания, особенно на первых уроках.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распорядке дня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полезно не менее 60 минут физической активности в день. Это могут быть ходьба, зарядка, велосипед, плавание, подвижные игры и активные перемены.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прогулка после уроков помогает сменить вид деятельности, снять напряжение и избежать долгого сидения без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режим помогает сохранять здоровье
</a:t>
            </a:r>
            <a:endParaRPr lang="en-US" sz="290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показывает, как регулярность в повседневных делах влияет на самочувствие школьника.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нарушении режима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отход ко сну и долгие вечерние игры сокращают время отдыха, поэтому утром появляется недосып и вялость.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 и нерегулярное питание нарушают привычный ритм, из-за чего быстрее наступает усталость и труднее сосредоточиться.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беспорядочном распорядке чаще возникают рассеянность, забывчивость и снижение успеваемости на уроках и при выполнении домашних заданий.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школьника появляется ощущение спешки, а настроение становится более раздражительным и неустойчивым.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дни и выходные: что должно сохраняться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выходные лучше не сдвигать время подъема и отхода ко сну больше чем на 1–2 часа, чтобы не сбивать привычный ритм.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приемы пищи должны оставаться примерно в то же время, чтобы организм не привыкал к долгим перерывам и резкому голоду.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зарядка или активные игры важны и в будни, и в выходные: движение помогает сохранять бодрость и хорошее самочувствие.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точки дня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разном расписании полезно сохранять опорные моменты: сон, еду, отдых и время без учебной перегрузки.
</a:t>
            </a:r>
            <a:endParaRPr lang="en-US" sz="8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87665"/>
            <a:ext cx="3377400" cy="18724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отсутствие режима: сравнение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регулярность влияет на самочувствие и учебу школьника.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делает день предсказуемым для организма и помогает лучше учиться, отдыхать и чувствовать себя спокойно.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рекомендации для школьников,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соблюдении режима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могут следить за временем сна, напоминать о перерывах и помогать организовать рабочее место, чтобы занятия проходили спокойно и без лишних отвлечений.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школа помогают выстроить понятный распорядок, когда время уроков, секций, домашних заданий и отдыха заранее согласовано и не превращается в постоянную спешку.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правила дома и требования школы совпадают, школьнику легче планировать день, распределять силы по неделям и избегать конфликтов из-за усталости и нехватки времени.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устройства и вечерний распорядок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экран перед сном мешает организму настроиться на отдых, поэтому за час до сна лучше сократить время с телефоном, планшетом и компьютером и выбрать спокойные занятия.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вечер подойдут чтение, подготовка одежды и рюкзака, сбор учебных вещей, тихая музыка и короткое планирование завтрашнего дня. Такие привычки помогают легче заснуть и проснуться бодрым.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времени в будний день
</a:t>
            </a:r>
            <a:endParaRPr lang="en-US" sz="250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распорядок оставляет место не только для учебы, но и для восстановления, прогулок и спокойного вечера без перегрузки.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времени приходится на сон и школьный день, значит, именно они требуют самого точного планирования.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санитарных рекомендаций для школьников; расчетный пример для учащегося 7 класса.
</a:t>
            </a:r>
            <a:endParaRPr lang="en-US" sz="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337" y="3632375"/>
            <a:ext cx="35962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 организованного режима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подъем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просыпается без сильного сопротивления, успевает собраться и не чувствует сонливости в первые уроки. Это означает, что сон и вечерний распорядок организованы правильно.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аппетит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регулярно завтракает, обедает и ужинает примерно в одно и то же время, не испытывая резкого голода. Такой режим помогает сохранять энергию и не переедать вечером.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легче сосредоточиться, меньше забываются задания и правила, а усталость не мешает работать до конца урока. Это признак хорошего чередования нагрузки и отдыха.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на весь день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остается желание гулять, общаться и делать дела без спешки. Если к вечеру сохраняется нормальное самочувствие, распорядок дня помогает организму не переутомляться.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режим 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школьнику распределить учебу, отдых, питание и сон без перегрузки.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укрепляют режим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одно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подъем помогает организму быстрее включаться в работу и делает начало дня спокойнее.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—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рюкзак и учебные вещи, собранные заранее, уменьшают утреннюю спешку и экономят силы.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уроков дома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 после работы помогают не переутомляться и поддерживать внимание до конца задания.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действия, вода, убранный подальше телефон и план на завтра помогают легче расслабиться и вовремя лечь спать.
</a:t>
            </a:r>
            <a:endParaRPr lang="en-US" sz="9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самочувствие подростка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полезные привычки работают лучше, когда они становятся частью постоянного распорядка, а не случайными действиями.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регулярность режима дают самый заметный эффект: они поддерживают энергию, внимание и устойчивое настроение.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для учебной презентации, основанная на общих принципах режима дня школьника.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профилактика переутомления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 после 30–40 минут работы, прогулка после уроков и спокойный вечер помогают снять напряжение. Так легче сохранить интерес к занятиям и не перегружаться.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переутомления появляются часто, режим нужно пересмотреть: раньше ложиться спать, не затягивать с делами и оставлять время на восстановление без гаджетов и спешки.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учеба, движение и отдых чередуются правильно, организм успевает восстанавливаться. Это снижает риск усталости, рассеянности и раздражительности в течение дня.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дисциплина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Миша встает в одно и то же время, собирается без суеты и спокойно завтракает. Из-за этого он приходит в школу собранным и не тратит силы на лишнюю спешку. Такой ритм постепенно становится естественной частью дня.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 после тренировок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секции Аня успевает поужинать, сделать уроки и подготовить форму на завтра. Потом она читает несколько страниц и ложится спать без спешки. На картинке такой распорядок выглядит простым, но именно он помогает сохранять силы.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Привычка, которая пригодится взрослому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учится планировать день, он лучше справляется с учебой, спортом и домашними делами. Позже этот навык помогает и на работе, и в семье, потому что человек умеет распределять время и не доводить себя до усталости.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как привычка на всю жизнь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делает день понятным для организма: помогает высыпаться, нормально есть, двигаться и учиться без лишнего напряжения. Для семиклассника это простой и надежный путь к здоровью и уверенности.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помогает жить здоровее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2026-05-20T23:52:47Z</dcterms:created>
  <dcterms:modified xsi:type="dcterms:W3CDTF">2026-05-20T23:52:47Z</dcterms:modified>
</cp:coreProperties>
</file>