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jpeg"/><Relationship Id="rId3" Type="http://schemas.openxmlformats.org/officeDocument/2006/relationships/image" Target="../media/image-12-3.jpeg"/><Relationship Id="rId4" Type="http://schemas.openxmlformats.org/officeDocument/2006/relationships/image" Target="../media/image-12-4.jpe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11875" y="980"/>
            <a:ext cx="7532100" cy="514154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576175"/>
            <a:ext cx="4419300" cy="115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Сложносочинённые предложения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276600"/>
            <a:ext cx="3132000" cy="20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888650"/>
            <a:ext cx="3632700" cy="73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Разбираемся, как части предложения соединяются союзами и меняют смысл.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1350" y="1452995"/>
            <a:ext cx="5079900" cy="277310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498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находятся сложносочинённые предложения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273800" y="1787875"/>
            <a:ext cx="3454800" cy="156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важный вид сложных предложений: части в них равноправны, связаны союзами и помогают точнее выражать мысли и ставить знаки препинания правильно.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3800" y="276600"/>
            <a:ext cx="57318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сложносочинённого предложения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826825" y="1131674"/>
            <a:ext cx="38094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основы
</a:t>
            </a:r>
            <a:pPr algn="l" indent="0" marL="0">
              <a:lnSpc>
                <a:spcPct val="115000"/>
              </a:lnSpc>
              <a:buNone/>
            </a:pPr>
            <a:r>
              <a:rPr lang="en-US" sz="4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таком предложении есть как минимум две грамматические основы. Каждая часть сообщает отдельную мысль, поэтому её можно выделить и понять самостоятельно.
</a:t>
            </a:r>
            <a:endParaRPr lang="en-US" sz="984" dirty="0"/>
          </a:p>
        </p:txBody>
      </p:sp>
      <p:sp>
        <p:nvSpPr>
          <p:cNvPr id="11" name="Text 3"/>
          <p:cNvSpPr txBox="1"/>
          <p:nvPr/>
        </p:nvSpPr>
        <p:spPr>
          <a:xfrm>
            <a:off x="826825" y="1913362"/>
            <a:ext cx="3809400" cy="5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Сочинительная связь
</a:t>
            </a:r>
            <a:pPr algn="l" indent="0" marL="0">
              <a:lnSpc>
                <a:spcPct val="115000"/>
              </a:lnSpc>
              <a:buNone/>
            </a:pPr>
            <a:r>
              <a:rPr lang="en-US" sz="4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соединяются сочинительными союзами: и, а, но, или, либо. Именно союз показывает, как связаны события: вместе, в противопоставлении или как выбор.
</a:t>
            </a:r>
            <a:endParaRPr lang="en-US" sz="984" dirty="0"/>
          </a:p>
        </p:txBody>
      </p:sp>
      <p:sp>
        <p:nvSpPr>
          <p:cNvPr id="12" name="Text 4"/>
          <p:cNvSpPr txBox="1"/>
          <p:nvPr/>
        </p:nvSpPr>
        <p:spPr>
          <a:xfrm>
            <a:off x="826825" y="2694921"/>
            <a:ext cx="38094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Смысловая самостоятельность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часть сохраняет собственный смысл и не зависит грамматически от другой. Поэтому сложносочинённое предложение легко разделить на отдельные сообщения.
</a:t>
            </a:r>
            <a:endParaRPr lang="en-US" sz="1022" dirty="0"/>
          </a:p>
        </p:txBody>
      </p:sp>
      <p:sp>
        <p:nvSpPr>
          <p:cNvPr id="13" name="Text 5"/>
          <p:cNvSpPr txBox="1"/>
          <p:nvPr/>
        </p:nvSpPr>
        <p:spPr>
          <a:xfrm>
            <a:off x="826825" y="3527644"/>
            <a:ext cx="38094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значения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такие предложения выражают соединение событий, их противопоставление или выбор между вариантами. Это помогает точнее передать ход мысли.
</a:t>
            </a:r>
            <a:endParaRPr lang="en-US" sz="10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0650" y="1919039"/>
            <a:ext cx="4389600" cy="11232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109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сочинительных союзов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571450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основные группы союзов и помогает увидеть, какой смысл связи они выражают между частями предложения.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605649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не только соединяет части, но и подсказывает, какой смысл отношения между ними нужно установить.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133275" y="3649575"/>
            <a:ext cx="3736800" cy="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русского языка: тема «Сложносочинённое предложение»
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8725" y="3007376"/>
            <a:ext cx="8565300" cy="172309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Соединительные отношения в предложении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273800" y="1435350"/>
            <a:ext cx="2726100" cy="13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Связанные события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Соединительные союзы показывают, что действия происходят рядом по времени или связаны по смыслу. События как будто идут одно за другим и образуют цельную картину.
</a:t>
            </a:r>
            <a:endParaRPr lang="en-US" sz="1222" dirty="0"/>
          </a:p>
        </p:txBody>
      </p:sp>
      <p:sp>
        <p:nvSpPr>
          <p:cNvPr id="11" name="Text 3"/>
          <p:cNvSpPr txBox="1"/>
          <p:nvPr/>
        </p:nvSpPr>
        <p:spPr>
          <a:xfrm>
            <a:off x="6144142" y="1435353"/>
            <a:ext cx="2726100" cy="13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 «да»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да в значении «и» тоже соединяет части: «Я быстро собрал рюкзак, да забыл тетрадь дома». Здесь передаётся не противопоставление, а добавление нового события.
</a:t>
            </a:r>
            <a:endParaRPr lang="en-US" sz="1222" dirty="0"/>
          </a:p>
        </p:txBody>
      </p:sp>
      <p:sp>
        <p:nvSpPr>
          <p:cNvPr id="12" name="Text 4"/>
          <p:cNvSpPr txBox="1"/>
          <p:nvPr/>
        </p:nvSpPr>
        <p:spPr>
          <a:xfrm>
            <a:off x="3208974" y="1435353"/>
            <a:ext cx="2726100" cy="13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 «и»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«Солнце зашло, и на улице стало прохладно» вторая часть показывает результат того, что произошло раньше. Союз помогает увидеть последовательность.
</a:t>
            </a:r>
            <a:endParaRPr lang="en-US" sz="12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Противительные отношения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273800" y="1097175"/>
            <a:ext cx="45300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контраста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Противительные союзы показывают, что части предложения сопоставляются или резко противопоставляются. Обычно вторая часть неожиданно меняет ожидание, созданное первой.
</a:t>
            </a:r>
            <a:endParaRPr lang="en-US" sz="1122" dirty="0"/>
          </a:p>
        </p:txBody>
      </p:sp>
      <p:sp>
        <p:nvSpPr>
          <p:cNvPr id="11" name="Text 3"/>
          <p:cNvSpPr txBox="1"/>
          <p:nvPr/>
        </p:nvSpPr>
        <p:spPr>
          <a:xfrm>
            <a:off x="273800" y="1995595"/>
            <a:ext cx="45300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 «но»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предложении «Я хотел пойти гулять, но начался дождь» союз, но подчёркивает, что желаемое действие не получилось из-за препятствия.
</a:t>
            </a:r>
            <a:endParaRPr lang="en-US" sz="1122" dirty="0"/>
          </a:p>
        </p:txBody>
      </p:sp>
      <p:sp>
        <p:nvSpPr>
          <p:cNvPr id="12" name="Text 4"/>
          <p:cNvSpPr txBox="1"/>
          <p:nvPr/>
        </p:nvSpPr>
        <p:spPr>
          <a:xfrm>
            <a:off x="273800" y="2894011"/>
            <a:ext cx="45300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«зато»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зато часто передаёт возмещение или положительный итог: «Задача была трудной, зато интересной». Он не просто противопоставляет, а показывает удачную сторону ситуации.
</a:t>
            </a:r>
            <a:endParaRPr lang="en-US" sz="1122" dirty="0"/>
          </a:p>
        </p:txBody>
      </p:sp>
      <p:sp>
        <p:nvSpPr>
          <p:cNvPr id="13" name="Text 5"/>
          <p:cNvSpPr txBox="1"/>
          <p:nvPr/>
        </p:nvSpPr>
        <p:spPr>
          <a:xfrm>
            <a:off x="273800" y="3792428"/>
            <a:ext cx="4530000" cy="77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полезно замечать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предложения помогают точнее описывать события, потому что сразу видно разницу между частями. Это особенно важно при анализе текста и пунктуации.
</a:t>
            </a:r>
            <a:endParaRPr lang="en-US" sz="11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союзы чаще встречаются в школьных примерах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«Сложносочинённые предложения», обобщение для школьного курса
</a:t>
            </a:r>
            <a:endParaRPr lang="en-US" sz="647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уроках чаще всего встречаются короткие предложения с союзами, которые легко заметить в тексте и при разборе.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и лидирует, потому что чаще всего соединяет события. Противительные союзы встречаются реже, а разделительные — обычно в заданиях на выбор.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Разделительные отношения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273800" y="2219313"/>
            <a:ext cx="27720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между вариантами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Разделительные союзы показывают, что нужно выбрать один из вариантов. В предложении «Либо мы идём в музей, либо остаёмся дома» ясно слышится альтернатива.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186000" y="2219313"/>
            <a:ext cx="27720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Чередование действий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Союзы то…то передают смену явлений или повторяющееся чередование. Например: «То выглянет солнце, то снова спрячется за тучи».
</a:t>
            </a:r>
            <a:endParaRPr lang="en-US" sz="1222" dirty="0"/>
          </a:p>
        </p:txBody>
      </p:sp>
      <p:sp>
        <p:nvSpPr>
          <p:cNvPr id="10" name="Text 4"/>
          <p:cNvSpPr txBox="1"/>
          <p:nvPr/>
        </p:nvSpPr>
        <p:spPr>
          <a:xfrm>
            <a:off x="6098200" y="2219313"/>
            <a:ext cx="27720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распознать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6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части называют разные возможности или сменяющие друг друга события, значит перед нами разделительные отношения. Они часто используются в описаниях и диалогах.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84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разбора сложносочинённого предложения
</a:t>
            </a:r>
            <a:endParaRPr lang="en-US" sz="1884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последовательно определить структуру, союз и пунктуацию.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3800" y="276600"/>
            <a:ext cx="5740800" cy="64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запятая в сложносочинённом предложении не ставится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826834" y="1162916"/>
            <a:ext cx="3809400" cy="7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второстепенный член
</a:t>
            </a:r>
            <a:pPr algn="l" indent="0" marL="0">
              <a:lnSpc>
                <a:spcPct val="115000"/>
              </a:lnSpc>
              <a:buNone/>
            </a:pPr>
            <a:r>
              <a:rPr lang="en-US" sz="55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Запятая может не ставиться, если у частей есть общий второстепенный член предложения. Тогда обе части воспринимаются как единое сообщение, связанное одним обстоятельством.
</a:t>
            </a:r>
            <a:endParaRPr lang="en-US" sz="1031" dirty="0"/>
          </a:p>
        </p:txBody>
      </p:sp>
      <p:sp>
        <p:nvSpPr>
          <p:cNvPr id="10" name="Text 3"/>
          <p:cNvSpPr txBox="1"/>
          <p:nvPr/>
        </p:nvSpPr>
        <p:spPr>
          <a:xfrm>
            <a:off x="826825" y="2150854"/>
            <a:ext cx="3809400" cy="7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Единое сообщение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союз соединяет части так тесно, что они звучат как одно целое: «Светало и птицы запели». В таком случае пауза между ними не нужна.
</a:t>
            </a:r>
            <a:endParaRPr lang="en-US" sz="1122" dirty="0"/>
          </a:p>
        </p:txBody>
      </p:sp>
      <p:sp>
        <p:nvSpPr>
          <p:cNvPr id="11" name="Text 4"/>
          <p:cNvSpPr txBox="1"/>
          <p:nvPr/>
        </p:nvSpPr>
        <p:spPr>
          <a:xfrm>
            <a:off x="826825" y="3157391"/>
            <a:ext cx="3809400" cy="7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элемент для обеих частей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ставят запятую и тогда, когда вводное слово или обстоятельство относится сразу к обеим частям. Чтобы не ошибиться, важно сначала найти грамматические основы.
</a:t>
            </a:r>
            <a:endParaRPr lang="en-US" sz="112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3800" y="1650186"/>
            <a:ext cx="4389600" cy="162027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988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Пунктуация в сложносочинённых предложениях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031850" y="1551125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препинания зависит от связи между частями и от структуры предложения.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5031850" y="2585324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Запятая ставится не по союзу сама по себе, а по смыслу и строению предложения. Общие элементы могут отменять постановку запятой.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370657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пунктуации русского языка: сложносочинённые предложения, школьный курс
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33501" y="1240569"/>
            <a:ext cx="2388478" cy="191031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78123" y="1239627"/>
            <a:ext cx="2387760" cy="1912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22398" y="1239627"/>
            <a:ext cx="2387760" cy="1912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Сложносочинённые предложения в речи и текстах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014877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рассказе события идут рядом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тексте сложносочинённое предложение помогает быстро показать несколько событий подряд. Читатель видит, что один эпизод сменяет другой, а союз соединяет их в единый рассказ. Поэтому описание получается живым, а мысль — более связной и понятной.
</a:t>
            </a:r>
            <a:endParaRPr lang="en-US" sz="1072" dirty="0"/>
          </a:p>
        </p:txBody>
      </p:sp>
      <p:sp>
        <p:nvSpPr>
          <p:cNvPr id="10" name="Text 3"/>
          <p:cNvSpPr txBox="1"/>
          <p:nvPr/>
        </p:nvSpPr>
        <p:spPr>
          <a:xfrm>
            <a:off x="3459140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новостях важна точность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новостной заметке такие предложения помогают кратко сообщить сразу две важные детали. Автор не повторяет лишние слова, а объединяет сообщения в один абзац. Это делает текст удобным для чтения и помогает быстрее уловить главное.
</a:t>
            </a:r>
            <a:endParaRPr lang="en-US" sz="1072" dirty="0"/>
          </a:p>
        </p:txBody>
      </p:sp>
      <p:sp>
        <p:nvSpPr>
          <p:cNvPr id="11" name="Text 4"/>
          <p:cNvSpPr txBox="1"/>
          <p:nvPr/>
        </p:nvSpPr>
        <p:spPr>
          <a:xfrm>
            <a:off x="5903415" y="3317777"/>
            <a:ext cx="2225726" cy="124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7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тетради легко увидеть связь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школьной тетради особенно заметно, как союз связывает части предложения. Когда союз и, но или или выделен, проще понять, где заканчивается одна мысль и начинается другая. Так тренируется внимание к структуре текста и пунктуации.
</a:t>
            </a:r>
            <a:endParaRPr lang="en-US" sz="107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57942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 изучении темы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273800" y="2219325"/>
            <a:ext cx="2073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тип предложения
</a:t>
            </a:r>
            <a:pPr algn="l" indent="0" marL="0">
              <a:lnSpc>
                <a:spcPct val="115000"/>
              </a:lnSpc>
              <a:buNone/>
            </a:pPr>
            <a:r>
              <a:rPr lang="en-US" sz="5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принимают простое предложение с однородными членами за сложносочинённое. Чтобы не ошибиться, сначала нужно найти грамматические основы и понять, одна их них или несколько.
</a:t>
            </a:r>
            <a:endParaRPr lang="en-US" sz="1059" dirty="0"/>
          </a:p>
        </p:txBody>
      </p:sp>
      <p:sp>
        <p:nvSpPr>
          <p:cNvPr id="10" name="Text 3"/>
          <p:cNvSpPr txBox="1"/>
          <p:nvPr/>
        </p:nvSpPr>
        <p:spPr>
          <a:xfrm>
            <a:off x="2447939" y="2219325"/>
            <a:ext cx="2073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Ставят запятую автоматически
</a:t>
            </a:r>
            <a:pPr algn="l" indent="0" marL="0">
              <a:lnSpc>
                <a:spcPct val="115000"/>
              </a:lnSpc>
              <a:buNone/>
            </a:pPr>
            <a:r>
              <a:rPr lang="en-US" sz="5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ученики ставят запятую только потому, что видят союз. Но знак препинания зависит не от самого союза, а от того, как устроено предложение и связаны ли его части.
</a:t>
            </a:r>
            <a:endParaRPr lang="en-US" sz="1047" dirty="0"/>
          </a:p>
        </p:txBody>
      </p:sp>
      <p:sp>
        <p:nvSpPr>
          <p:cNvPr id="11" name="Text 4"/>
          <p:cNvSpPr txBox="1"/>
          <p:nvPr/>
        </p:nvSpPr>
        <p:spPr>
          <a:xfrm>
            <a:off x="4622078" y="2219325"/>
            <a:ext cx="2073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Неверно определяют союз
</a:t>
            </a:r>
            <a:pPr algn="l" indent="0" marL="0">
              <a:lnSpc>
                <a:spcPct val="115000"/>
              </a:lnSpc>
              <a:buNone/>
            </a:pPr>
            <a:r>
              <a:rPr lang="en-US" sz="56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союз называют наугад и из-за этого ошибаются в смысле связи. Важно различать соединение, противопоставление и выбор, потому что именно это помогает правильно объяснить пунктуацию.
</a:t>
            </a:r>
            <a:endParaRPr lang="en-US" sz="1059" dirty="0"/>
          </a:p>
        </p:txBody>
      </p:sp>
      <p:sp>
        <p:nvSpPr>
          <p:cNvPr id="12" name="Text 5"/>
          <p:cNvSpPr txBox="1"/>
          <p:nvPr/>
        </p:nvSpPr>
        <p:spPr>
          <a:xfrm>
            <a:off x="6796218" y="2219325"/>
            <a:ext cx="2073900" cy="10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Начинают разбор не с основ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сразу искать запятую, легко пропустить главное. Верный порядок такой: найти основы, определить части, затем союз и смысл отношений между ними.
</a:t>
            </a:r>
            <a:endParaRPr lang="en-US" sz="11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46350" y="1520697"/>
            <a:ext cx="3777000" cy="23052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018400" cy="56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032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Сложносочинённое и простое предложение с однородными членами
</a:t>
            </a:r>
            <a:endParaRPr lang="en-US" sz="2032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52525" y="4656025"/>
            <a:ext cx="3736800" cy="18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 признакам синтаксического разбора, школьный курс русского языка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1168050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Одинаковые союзы могут выглядеть похоже, но смысл и строение предложений различаются. Это помогает не ошибаться при разборе.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3800" y="2226251"/>
            <a:ext cx="2958300" cy="8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признак — количество грамматических основ: в сложносочинённом их две, в простом с однородными членами одна. Союз сам по себе не определяет тип.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276600"/>
            <a:ext cx="57471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Схемы сложносочинённых предложений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273800" y="1322853"/>
            <a:ext cx="3546900" cy="9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границы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Запись [], и [] помогает сразу увидеть, где заканчивается первая часть и начинается вторая. По схеме легче проверить, нужна ли запятая и где она ставится.
</a:t>
            </a:r>
            <a:endParaRPr lang="en-US" sz="1222" dirty="0"/>
          </a:p>
        </p:txBody>
      </p:sp>
      <p:sp>
        <p:nvSpPr>
          <p:cNvPr id="10" name="Text 3"/>
          <p:cNvSpPr txBox="1"/>
          <p:nvPr/>
        </p:nvSpPr>
        <p:spPr>
          <a:xfrm>
            <a:off x="4087675" y="1322853"/>
            <a:ext cx="3546900" cy="9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союзы — разные схемы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Схемы [], но [] и [], или [] показывают не только соединение частей, но и значение связи. По союзу можно понять, противопоставляются ли части или предлагается выбор.
</a:t>
            </a:r>
            <a:endParaRPr lang="en-US" sz="1222" dirty="0"/>
          </a:p>
        </p:txBody>
      </p:sp>
      <p:sp>
        <p:nvSpPr>
          <p:cNvPr id="11" name="Text 4"/>
          <p:cNvSpPr txBox="1"/>
          <p:nvPr/>
        </p:nvSpPr>
        <p:spPr>
          <a:xfrm>
            <a:off x="4087675" y="2494078"/>
            <a:ext cx="3546900" cy="9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как подсказка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не заменяет разбор, но делает его понятнее. Она помогает быстро проверить структуру предложения, увидеть союз и не пропустить нужный знак препинания.
</a:t>
            </a:r>
            <a:endParaRPr lang="en-US" sz="1222" dirty="0"/>
          </a:p>
        </p:txBody>
      </p:sp>
      <p:sp>
        <p:nvSpPr>
          <p:cNvPr id="12" name="Text 5"/>
          <p:cNvSpPr txBox="1"/>
          <p:nvPr/>
        </p:nvSpPr>
        <p:spPr>
          <a:xfrm>
            <a:off x="273807" y="2494076"/>
            <a:ext cx="3546900" cy="99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двух частей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частей три, схема становится длиннее: [], и [], и []. Она помогает не потеряться в предложении и точно увидеть все границы между частями.
</a:t>
            </a:r>
            <a:endParaRPr lang="en-US" sz="12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5032" y="1225025"/>
            <a:ext cx="8594035" cy="2655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6223200" cy="42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76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разбора сложносочинённого предложения
</a:t>
            </a:r>
            <a:endParaRPr lang="en-US" sz="1876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779675"/>
            <a:ext cx="6223200" cy="2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для школьного синтаксического разбора.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42600" y="1176206"/>
            <a:ext cx="4964700" cy="120238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42600" y="2410738"/>
            <a:ext cx="4964700" cy="124602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42600" y="3688388"/>
            <a:ext cx="4964700" cy="12460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73800" y="276600"/>
            <a:ext cx="67788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Сложносочинённые предложения в художественных текстах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273800" y="1285088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 над рекой
</a:t>
            </a:r>
            <a:pPr algn="l" indent="0" marL="0">
              <a:lnSpc>
                <a:spcPct val="115000"/>
              </a:lnSpc>
              <a:buNone/>
            </a:pPr>
            <a:r>
              <a:rPr lang="en-US" sz="7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село, и над рекой поднялся туман. Одна часть предложения показывает конец дня, а другая — новое состояние природы. Вместе они создают спокойную и немного загадочную картину, которая легко представляется читателю.
</a:t>
            </a:r>
            <a:endParaRPr lang="en-US" sz="996" dirty="0"/>
          </a:p>
        </p:txBody>
      </p:sp>
      <p:sp>
        <p:nvSpPr>
          <p:cNvPr id="9" name="Text 2"/>
          <p:cNvSpPr txBox="1"/>
          <p:nvPr/>
        </p:nvSpPr>
        <p:spPr>
          <a:xfrm>
            <a:off x="273800" y="2585400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7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Смена настроения героя
</a:t>
            </a:r>
            <a:pPr algn="l" indent="0" marL="0">
              <a:lnSpc>
                <a:spcPct val="115000"/>
              </a:lnSpc>
              <a:buNone/>
            </a:pPr>
            <a:r>
              <a:rPr lang="en-US" sz="7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долго молчал, но потом улыбнулся. Союз подчёркивает резкий поворот в настроении и помогает показать, как меняется сцена. Благодаря такому предложению текст звучит живо и передаёт движение мысли без лишних повторов.
</a:t>
            </a:r>
            <a:endParaRPr lang="en-US" sz="971" dirty="0"/>
          </a:p>
        </p:txBody>
      </p:sp>
      <p:sp>
        <p:nvSpPr>
          <p:cNvPr id="10" name="Text 3"/>
          <p:cNvSpPr txBox="1"/>
          <p:nvPr/>
        </p:nvSpPr>
        <p:spPr>
          <a:xfrm>
            <a:off x="273800" y="3885700"/>
            <a:ext cx="2342100" cy="8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и пейзаж
</a:t>
            </a:r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Ветер усилился, и листья закружились по аллее. Читатель видит не отдельные детали, а целую картину, где события связаны между собой. Такое соединение делает описание динамичным и выразительным.
</a:t>
            </a:r>
            <a:endParaRPr lang="en-US" sz="1055" dirty="0"/>
          </a:p>
        </p:txBody>
      </p:sp>
      <p:sp>
        <p:nvSpPr>
          <p:cNvPr id="11" name="Text 4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80650" y="1919039"/>
            <a:ext cx="4389600" cy="112322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73800" y="276600"/>
            <a:ext cx="5109600" cy="6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Тренировочные примеры для анализа
</a:t>
            </a:r>
            <a:endParaRPr lang="en-US" sz="2200" dirty="0"/>
          </a:p>
        </p:txBody>
      </p:sp>
      <p:sp>
        <p:nvSpPr>
          <p:cNvPr id="5" name="Text 1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273800" y="1571450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таблице показаны образцы, по которым удобно определять союз и тип связи между частями.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3800" y="2605649"/>
            <a:ext cx="3431700" cy="78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примерах сначала нужно найти две грамматические основы, а затем установить смысл отношений. Это помогает точно определить тип сложносочинённого предложения.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5133275" y="3649575"/>
            <a:ext cx="3736800" cy="29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«Сложносочинённые предложения»
</a:t>
            </a:r>
            <a:endParaRPr lang="en-US" sz="7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800" y="1901753"/>
            <a:ext cx="256800" cy="256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93100" y="1916019"/>
            <a:ext cx="256800" cy="2282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42400" y="1927433"/>
            <a:ext cx="256800" cy="2054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791700" y="1927420"/>
            <a:ext cx="256800" cy="20544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7734975" y="4844425"/>
            <a:ext cx="1252800" cy="14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2" name="Text 1"/>
          <p:cNvSpPr txBox="1"/>
          <p:nvPr/>
        </p:nvSpPr>
        <p:spPr>
          <a:xfrm>
            <a:off x="273800" y="276600"/>
            <a:ext cx="6129300" cy="54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2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знать сложносочинённые предложения
</a:t>
            </a:r>
            <a:endParaRPr lang="en-US" sz="2200" dirty="0"/>
          </a:p>
        </p:txBody>
      </p:sp>
      <p:sp>
        <p:nvSpPr>
          <p:cNvPr id="13" name="Text 2"/>
          <p:cNvSpPr txBox="1"/>
          <p:nvPr/>
        </p:nvSpPr>
        <p:spPr>
          <a:xfrm>
            <a:off x="273800" y="2342650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Грамотное письмо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темы помогает правильно ставить запятые и не делать ошибок в письменных работах. Это особенно важно, когда нужно быстро и точно оформить свою мысль.
</a:t>
            </a:r>
            <a:endParaRPr lang="en-US" sz="1222" dirty="0"/>
          </a:p>
        </p:txBody>
      </p:sp>
      <p:sp>
        <p:nvSpPr>
          <p:cNvPr id="14" name="Text 3"/>
          <p:cNvSpPr txBox="1"/>
          <p:nvPr/>
        </p:nvSpPr>
        <p:spPr>
          <a:xfrm>
            <a:off x="23231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текстов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узнаёт союзы и смысл связей, ему легче читать рассказы, статьи и задания. Текст становится более понятным, потому что видно, как части предложения связаны между собой.
</a:t>
            </a:r>
            <a:endParaRPr lang="en-US" sz="1222" dirty="0"/>
          </a:p>
        </p:txBody>
      </p:sp>
      <p:sp>
        <p:nvSpPr>
          <p:cNvPr id="15" name="Text 4"/>
          <p:cNvSpPr txBox="1"/>
          <p:nvPr/>
        </p:nvSpPr>
        <p:spPr>
          <a:xfrm>
            <a:off x="43724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Точная речь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Сложносочинённые предложения позволяют говорить и писать без лишних повторов. Мысль звучит яснее, а речь становится более связной, выразительной и удобной для собеседника.
</a:t>
            </a:r>
            <a:endParaRPr lang="en-US" sz="1210" dirty="0"/>
          </a:p>
        </p:txBody>
      </p:sp>
      <p:sp>
        <p:nvSpPr>
          <p:cNvPr id="16" name="Text 5"/>
          <p:cNvSpPr txBox="1"/>
          <p:nvPr/>
        </p:nvSpPr>
        <p:spPr>
          <a:xfrm>
            <a:off x="6421700" y="2342763"/>
            <a:ext cx="1807200" cy="147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на уроках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тема нужна для разбора предложений, выполнения упражнений и подготовки к контрольным. Умение быстро находить основу и союз экономит время и повышает уверенность.
</a:t>
            </a:r>
            <a:endParaRPr lang="en-US" sz="12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73800" y="276600"/>
            <a:ext cx="5577000" cy="14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600" b="1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Сложносочинённые предложения: что важно запомнить
</a:t>
            </a:r>
            <a:endParaRPr lang="en-US" sz="3600" dirty="0"/>
          </a:p>
        </p:txBody>
      </p:sp>
      <p:sp>
        <p:nvSpPr>
          <p:cNvPr id="4" name="Text 1"/>
          <p:cNvSpPr txBox="1"/>
          <p:nvPr/>
        </p:nvSpPr>
        <p:spPr>
          <a:xfrm>
            <a:off x="273800" y="1848675"/>
            <a:ext cx="3632700" cy="12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Сложносочинённые предложения состоят из равноправных частей, соединённых союзом. Если научиться находить основы, определять смысл связи и проверять запятую, разбор станет понятным, а письменная речь — грамотнее.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2026-05-28T15:00:57Z</dcterms:created>
  <dcterms:modified xsi:type="dcterms:W3CDTF">2026-05-28T15:00:57Z</dcterms:modified>
</cp:coreProperties>
</file>