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радость оживает в книгах и в каждом добром дне?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литературе и в 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 радости на уроке чтения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литературного чтения дети встречают героев, которым бывает весело, тепло и спокойно. Через их поступки и слова легче увидеть доброту, дружбу, заботу и маленькие чудеса, которые делают текст живым и близким.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произведения вызывают радость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стихи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стихах радость слышна сразу: в рифме, звонких словах и лёгком ритме. Такие строки хочется читать вслух, улыбаться и легко запоминать.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сказки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радуют, когда добро побеждает, герой находит друзей и история заканчивается счастливо. В них особенно заметно, как хорошее событие меняет настроение всех персонажей.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рассказы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смешных рассказах радость появляется из неожиданных ситуаций, удачных шуток и забавных поступков. Для второклассников особенно удобны короткие тексты, где всё понятно с первого чтения.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и прибаутки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и прибаутки часто звучат легко и игриво. В них много повторов, ритма и весёлых слов, поэтому даже самый серьёзный читатель быстро начинает улыбаться.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радость живёт в сказке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долго шёл по лесной тропинке и всё-таки встретил тех, кто его понял. Они позвали его играть, и он сразу улыбнулся. Над поляной будто стало светлее, а сказка — теплее и дружелюбнее.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нашёл друзей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Злой колдун потерял силу, а справедливость восторжествовала. Герои взялись за руки, засмеялись и посмотрели в ясное небо, словно праздник пришёл прямо в сказку. Так счастливый конец становится самым радостным событием истории.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победило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испытаний герой вернулся туда, где его ждали. У двери стояли родные, рядом сияли добрые лица, и никто уже не был одинок. В такой момент в сказке особенно чувствуется тихая, но сильная радость.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радость в стихотворении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стихах часто слышна в рифме и чётком ритме. Слова будто подпрыгивают, поэтому читать такие строки хочется громко, бодро и с улыбкой.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рифма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радость через солнце, цветы, птиц, праздник или игру. Эти образы сразу создают тёплое настроение и помогают представить весёлую картину.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образы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звучные слова делают стихотворение особенно живым. Они легко запоминаются, а значит, ребёнок может читать их вслух без труда и с удовольствием.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слова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стихах есть смех, радость и движение, они становятся похожими на маленький праздник. Такое стихотворение хочется повторять снова, как любимую песенку.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рассказе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радость часто начинается со встречи. Герой видит друга после разлуки, и сразу становится ясно, как сильно он скучал и как изменилось его настроение.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другом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герои мирятся, рассказ сразу становится светлее. Обиды исчезают, появляется понимание, и читатель видит, как доброе слово возвращает радость в сердце.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ссоры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радость приходит после трудного дела: решить задачу, закончить рисунок или выучить стихотворение. Тогда герой гордится собой и делится хорошим настроением с другими.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после старания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герой помогает другому, в рассказе появляется тёплая радость. Она заметна в благодарной улыбке, в добром слове и в ощущении, что стало легче обоим.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весёлый герой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герой входит в историю так, будто несёт с собой солнечный луч. Он быстро говорит, живо двигается и умеет рассмешить даже тех, кто сначала хмурился. Рядом с ним книга словно становится ярче и добрее.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заражает улыбкой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может удивляться самым обычным вещам, делать забавные жесты или придумывать добрые шутки. Читатель легко представляет его улыбку, раскрытую книгу и весёлые детали вокруг: шарики, цветы и тёплый свет.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есть смешные привычки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добрых поступков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помогает однокласснику, поднимает упавшую вещь или объясняет трудное задание, радость становится общей. Доброе дело меняет настроение сразу двух людей и делает историю тёплой.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товарищу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часто приходит, когда герой уступает место, извиняется или мирится после ссоры. В этот момент исчезает напряжение, а на его месте возникает тихое, настоящее облегчение.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и помириться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радость появляется после ласкового слова или заботливого жеста. Герой поддерживает того, кто грустит, и в ответ видит благодарность, доверие и новую улыбку.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Утешить расстроенного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делится игрушкой, книгой или угощением, он не теряет радость, а умножает её. В литературе это показывает, что щедрость делает сердце спокойным и добрым.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с другим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602" y="3188538"/>
            <a:ext cx="414722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книге показывают радость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выбирают слова, которые сразу создают светлое чувство: весело, тепло, дружно, солнечно, звонко. Такие слова помогают читателю услышать радость ещё до конца предложения.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тёплым настроением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часто слышна в восклицательных предложениях и повторяющихся словах. Текст будто сам радуется вместе с героями и звучит живо, ярко и очень по-детски.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 повторы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прямого слова «радость» настроение можно почувствовать по интонации. Если фразы звучат легко и бодро, читатель сразу понимает: в истории светлый момент.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интонация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смеются, прыгают, обнимаются, поют и хлопают в ладоши. По их движениям легко понять, что в тексте произошло что-то хорошее и приятное.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Радостные действия героев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смех в произведениях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смех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смех никого не обижает. Он помогает героям стать ближе, а читателю — почувствовать лёгкость, будто в комнате вдруг стало солнечнее.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эпизод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радость возникает из забавной ситуации или неожиданной ошибки. Тогда хочется улыбнуться, потому что герой попадает в смешное, но не злое приключение.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смешок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не всегда бывает громким. В книге он может быть тихим и мягким, как шорох страниц, но всё равно передавать весёлое настроение.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без обиды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различать хороший и обидный смех. Если никому не больно и всем веселее, значит, смех помогает радости, а не портит её.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после старания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берётся за дело: читает, решает задачу, рисует или учит стихотворение. Сначала не всегда легко, но он не сдаётся и продолжает работать внимательно.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дела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приходит успех: строка запомнилась, поделка получилась, ответ найден. Герой видит, что старание не прошло зря, и становится спокойнее и увереннее.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Удача и результат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труда возникает тёплое чувство гордости. Герой радуется не только результату, но и себе: он смог, справился и теперь хочет поделиться успехом с другими.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и радость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природе, которые дарят радость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 небо неожиданно стало светлым, и над зелёным лугом появилась яркая радуга. Девочка остановилась у тропинки, подняла голову и улыбнулась. Казалось, весь мир на минуту стал праздничным и очень добрым.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над лугом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двор был покрыт мягкими снежинками, словно кто-то рассыпал белые звёзды. Ребёнок выглянул в окно и замер от удивления, а потом радостно засмеялся. Зимнее небо, свежий воздух и чистый снег сделали день особенным.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Снежное утро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забора уже распустились первые жёлтые цветы, а рядом тихо гудела пчела. Мальчик присел рядом, чтобы рассмотреть лепестки, и даже шепнул цветку привет. От такого маленького открытия в душе стало тепло и радостно.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весны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дружбе героев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игра удаётся, друзья радуются вместе. Один придумывает, другой поддерживает, и даже обычный двор в книге становится местом веселья и дружеского смеха.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игра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мирятся, в тексте будто становится светлее. Дружба возвращается, а вместе с ней приходит спокойная и очень тёплая радость.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ссоры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особенно приятно читать о том, как друзья вместе находят выход из трудной ситуации. Тогда радость делится на всех и становится ещё сильнее.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победа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помогают герою поверить в себя. Если друг говорит: «У тебя получится», радость становится смелее, а трудное дело уже не кажется таким страшным.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поддержки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радости героя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быстро исчезает, если героя не понимают или говорят с ним резко. Тогда ему хочется молчать, прятать глаза и держаться в стороне.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слова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герою мешает радость страх перед ошибкой или неизвестностью. Он тревожится, сомневается в себе и ждёт, что всё закончится плохо.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неуверенность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героя не зовут в игру, не слушают или обижаются на него, настроение становится грустным. Ссора делает текст тяжелее и тише.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ссора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часто появляется добрый друг, и всё меняется. Примирение, поддержка или доброе слово возвращают герою радость и делают конец истории светлым.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возвращает свет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радости героя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доброе событие в тексте превращается в чувство радости и меняет настроение героев.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2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4965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простых слов-подсказок. Если герой улыбается, читатель сразу чувствует, что в истории стало светлее и добрее.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14550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«праздник», «подарок», «удача» и «хорошо» часто появляются рядом с радостью. Они помогают заметить, почему настроение героя стало таким тёплым.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слова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28210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слышны «звонко», «весело» и «дружно», он будто поёт. Такие слова создают лёгкое настроение, которое приятно читать вслух.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ритм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832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прыжки, объятия и благодарность показывают чувство не хуже описания. По поступкам героя легко понять, что он по-настоящему рад.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радости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86587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«светло», «солнечно» и «тепло» помогают увидеть радость даже без рисунка. Они делают текст ясным и очень дружелюбным.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76362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подсказывают радость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на иллюстрации к книге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краски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Радостная иллюстрация обычно наполнена светлыми и тёплыми цветами. Они сразу создают ощущение праздника, даже если на картинке всего один герой.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праздника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цветы, флажки, книги и яркие игрушки усиливают ощущение веселья. По таким деталям легко догадаться, что в книге случилось что-то хорошее.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лица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персонажей улыбки, большие глаза и лёгкая поза, настроение понятно без слов. Такой рисунок помогает ребёнку быстро почувствовать радость истории.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жесты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Поднятые руки, прыжки, объятия и хлопки в ладоши делают картинку живой. Герои будто готовы поделиться своим хорошим настроением со всем читателем.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50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100" y="3212188"/>
            <a:ext cx="428400" cy="38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5875" y="1709690"/>
            <a:ext cx="428400" cy="380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радость приходит тихо, когда ребёнок читает знакомую сказку. Строки уже знакомы, и от этого становится спокойно, уютно и немного волшебно.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сказка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 похожа на мягкий плед: она не кричит, а согревает. Её легко узнать по спокойной улыбке и светлому взгляду.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чувство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на звёзды после долгого дня — тоже радость. Она не шумная, зато глубокая, как тихая ночь, в которой хочется помечтать.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помогает птицам, младшему или просто делает что-то хорошее, он радуется спокойно. Такая радость остаётся в сердце надолго.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родными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радость появляется, когда можно просто сидеть рядом с близкими. Ничего особенного не происходит, но на душе очень хорошо и надёжно.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радость в прочитанном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заметить, что делают герои. Если они помогают, делятся, мирятся или добиваются успеха, в тексте часто появляется радостное настроение.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поступки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спросить себя: кто обрадовался и почему? Такой вопрос помогает читать внимательно, замечать добро и лучше понимать характер героев.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простой вопрос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увидеть, что изменилось в конце истории. Стало ли кому-то легче, веселее, спокойнее или дружнее? Эти перемены помогают понять чувство радости.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 изменения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прислушаться к словам. Если герои благодарят, смеются, поздравляют друг друга или говорят добрые фразы, радость становится особенно заметной.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слова героев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книгах живёт рядом с добром, дружбой и счастливым концом. Если внимательно смотреть на слова, поступки и рисунки, её легко заметить и в жизни.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помогает читать сердцем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2026-05-27T13:35:49Z</dcterms:created>
  <dcterms:modified xsi:type="dcterms:W3CDTF">2026-05-27T13:35:49Z</dcterms:modified>
</cp:coreProperties>
</file>