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млекопитающих: темы и акценты урока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пять ключевых отрядов млекопитающих и их особенности.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млекопитающих на планете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млекопитающих насчитывает около 5400 видов, каждый из которых адаптирован к своим условиям обитания. Рассмотрим пять главных отрядов, встречающихся по всему земному шару.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Китообразные: адаптация к океанской жизни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мир гигантов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крупнейшее живое существо Земли, достигающее длины до 30 метров и веса до 150 тонн. Его тело идеально приспособлено к плаванию в водах океана.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утратили задние конечности, имеют обтекаемую форму и почти совсем лишены шерсти, что снижает сопротивление воды при движении.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для ориентации 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Зубатые киты используют эхолокацию, издавая звуки и принимая эхо, что помогает им находить пищу и ориентироваться в темных глубинах.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ластоногих и их приспособления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долго находиться под водой, ныряя на большую глубину, и при этом сохраняют возможность передвигаться по суше, что отличает их от китообразных.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совмещают водные и наземные способности: их плавники позволяют быстро плавать, а тело покрыто густым мехом для тепла.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Парнокопытные: земные обитатели с особенным строением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копыто и адаптация к суше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имеют по два или четыре пальца на конечностях, образующих крепкие копыта, что облегчает передвижение по различным поверхностям.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Жвачные и нежвачные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Жвачные, такие как коровы и олени, имеют сложный желудок из четырёх отделов для переваривания растительной пищи. Нежвачные, например свиньи, имеют более простой пищеварительный тракт.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экосистемах, поддерживая растительный баланс, и являются источником продуктов питания для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Носороги обладают толстой кожей и массивными рогами, что обеспечивает защиту от хищников, тогда как тапиры предпочитают ночной и скрытный образ жизни в густых лесах.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Непарнокопытные: строение и жизненный уклад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Все непарнокопытные имеют нечётное число пальцев и одно развитое копыто на среднем пальце. Лошади были одомашнены более 5000 лет назад и отличаются высокой выносливостью.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Хоботные: строение и функции выдающегося хобота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хобота у слонов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 — это сросшиеся нос и верхняя губа, обладающие высокой мускульной силой и точностью движений. Он служит для дыхания, питья, движения предметов и коммуникации.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значение ушей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слоны имеют огромные уши длиной до 1,5 метров, которые помогают регулировать температуру тела и усиливать слух, что важно для общения в стаде.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пищевая специализация китообразных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Китообразные могут вести как стайный, так и одиночный образ жизни, совершая внушительные сезонные миграции на тысячи километров.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Некоторые группы китов формируют сложные социальные структуры, включая иерархии и сотрудничество в поиске пищи.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Усатики питаются мелким планктоном, а зубатые киты охотятся на рыбу и кальмаров, используя эхолокацию для охоты и общения.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среда обитания ластоногих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пребывание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проводят большую часть времени в воде, где охотятся, отдыхают и ищут укрытия от хищников.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их пищи составляют рыба, моллюски и ракообразные, что отражает адаптацию к морской среде.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размножения на берегах формируются крупные колонии до нескольких тысяч особей, обеспечивающие успешное продолжение рода.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Погружения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способны задерживать дыхание до двух часов, совершая глубокие и длительные ныряния в поисках добычи.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киты и дельфины среди китообразных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— обладающие интеллектом морские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живут во всех океанах, демонстрируя сложное общение и высокий уровень интеллекта, что привлекает внимание учёных и любителей природы.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китов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Кит-касатка — крупнейший дельфин, а гренландский кит известен долгожительством, достигающим 200 лет, питается главным образом мелким планктоном.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9" y="0"/>
            <a:ext cx="42946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1608" y="3078187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 выделяются своими крупными бивнями и густыми усами. Морские львы обладают ушными раковинами и передними ластами, что даёт им возможность ловко передвигаться по суше.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701700" y="1799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Ластоногих: тюлени, моржи, морские львы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5401608" y="1889063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обитают в холодных водах северных и южных морей. У них обтекаемое тело и отсутствуют наружные ушные раковины, что улучшает плавание и маскировку под водой.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Парнокопытных: коровы, олени, жирафы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включают рогатых и безрогих животных, таких как коровы, олени и жирафы. Они имеют по два или четыре копыта и сложную строение желудка для переваривания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хозяйственное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этой группы играют важную роль в экосистемах и сельском хозяйстве. Коровы обеспечивают молоко и мясо, а жирафы поддерживают биологическое разнообразие саванн.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непарнокопытные: лошади, носороги, тапиры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— спутники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были одомашнены тысячи лет назад и используются для верховой езды и сельскохозяйственных работ. Они обладают развитым социальным поведением и способны формировать тесные связи в стаде.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Носороги и тапиры в дикой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Носороги — массивные животные с толстой кожей и большими рогами, охраняемыми из-за браконьерства. Тапиры — ночные обитатели тропических лесов, питаются растениями и ведут скрытый образ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— уникальные представители Хоботных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слоны меньше по размеру, имеют узкие уши и живут в стадах с высокой социальной организацией, где заботятся о молодняке и поддерживают взаимосвязь.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слоны самые крупные из современных наземных млекопитающих, массой более 6 тонн, с большими ушами и развитым хоботом для манипуляций и общения.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угрозы для отрядов: проблемы сохранения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— браконьерство и потеря среды обитания, что резко снижает популяции редких видов.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необходимость усиления мер охраны для восстановления численности крупнейших млекопитающих.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охраны и восстановления популяций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 год: Создание Международной китобойной комиссии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 запрет на коммерческую охоту на китов, что стало важным шагом в сохранении их популяций.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Внесение носорогов и зубров в Красную книгу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Начаты программы охраны и мониторинга исчезающих видов на международном и национальном уровнях.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Реинтродукция зубров и восстановление арктических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проекты способствуют возвращению видов в естественную среду и улучшению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и ластоногие важны для здоровья морских экосистем, регулируя численность добычи и поддерживая пищевые цепи в океанах.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контролируют растительность на пастбищах, предотвращая зарастание и способствуя сохранению ландшафтов открытого типа.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Непарнокопытные и хоботные распределяют семена растений, тем самым изменяя структуру лесов и поддерживая биоразнообразие.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для природы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 польза для человека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обеспечивают человека молоком, мясом и шерстью, являясь важным ресурсом сельского хозяйства.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применяются в перевозках грузов и в лесозаготовках, оказывая большую помощь в труднодоступных районах.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ослы широко используются в транспортировке и сельском труде, а также в спортивной деятельности и досуге.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и ластоногие привлекают туристов и служат объектами научных исследований для изучения океанических экосистем.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 киты занимают центральное место в мифологии и традициях, символизируя силу, мудрость и святость.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исследования, 2022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1000+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мифов и легенд посвящены слонам и китам, отражая их важность в культурах и религиях различных народов.
</a:t>
            </a:r>
            <a:endParaRPr lang="en-US" sz="22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и защиты млекопитающих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особенностей и роли ключевых отрядов млекопитающих способствует сохранению природы и укреплению связи человека с окружающим миром.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2026-05-09T15:31:02Z</dcterms:created>
  <dcterms:modified xsi:type="dcterms:W3CDTF">2026-05-09T15:31:02Z</dcterms:modified>
</cp:coreProperties>
</file>