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система социализма: обзор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социалистических стран XX–XXI веков и их влияние на мировую политику.
</a:t>
            </a:r>
            <a:endParaRPr lang="en-US" sz="3097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мировой системы социализма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система социализма сформировалась после Октябрьской революции 1917 года и стала главным фактором в международных отношениях XX века, сопровождаясь противостоянием СССР и США в период Холодной войны.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социализма: идеология и ценности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ставит во главу угла общественную собственность и пресекает эксплуатацию человека человеком, обеспечивая равенство и социальную справедливость.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ценности включают коллективизм, равенство возможностей и гарантированный доступ к бесплатному образованию, медицине и жилью для всех граждан.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Идеологической основой служат труды Маркса, Энгельса и Ленина, формировавшие мировоззрение социалистических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СССР — первого социалистического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1917 года в России возник СССР как первая социалистическая страна, заложившая фундамент мировой системы социализма и повлиявшая на глобальную политику XX века.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расширение социализма в Европе и Азии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1945 по 1960 годы социалистические режимы утвердились в Восточной Европе и Азии — КНР, Северная Корея, Вьетнам — формируя мощный геополитический блок.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 Западном полушарии — пример Кубы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1959 года Куба стала центром социализма в Карибском бассейне, демонстрируя альтернативную модель социалистического развития в западном полушарии.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социализма: исторические этапы и география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собственность на ключевые отрасли экономики обеспечивала контроль над промышленностью, землёй и финансами в социалистических странах.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планирование реализовывалось через пятилетние планы и специализированные госкомитеты, задавая направление развития экономики.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монополизировали коммунистические и рабочие партии, ограничивая оппозиционные движения и свободные СМИ, поддерживая однопартийный контроль.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сельского хозяйства стремилась повысить производительность, но часто сопровождалась насильственными мерами и социальным сопротивлением.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социалистического лагеря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охватывал страны Восточной Европы, значительную часть Азии, Карибский бассейн и некоторые африканские государства с разнообразными политическими режимами.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социалистических стран варьировалось от множества миллионов в СССР и Китае до нескольких миллионов в таких государствах, как Куба и ГДР.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системы социализма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базировалась на национализации и строгом государственном контроле, с акцентом на развитие тяжёлой промышленности и исключением свободного рынка.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товаров народного потребления и ограниченное число малых предприятий были характерными признаками плановой экономики.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уравнительной оплаты труда снижала стимулы к инновациям и повышению эффективности производства в соцстранах.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 и её особенности в социалистических странах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экономической взаимопомощи (СЭВ)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в 1949 году СЭВ координировал экономическое сотрудничество и распределение ресурсов между странами социалистического лагеря для усиления взаимозависимости.
</a:t>
            </a:r>
            <a:endParaRPr lang="en-US" sz="942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Варшавский договор как военный альянс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1955 году этот блок объединял вооружённые силы стран соцлагеря для совместного противостояния НАТО и укрепления безопасности в регионе.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противоречия внутри соцлагеря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официальное единство, между СССР и Китаем возникали серьёзные идеологические и политические трения, отражающие внутренние разногласия.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институты мировой системы социализма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собственной моделью социалистического развития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страны, такие как Индия и Египет, внедряли отдельные элементы социализма — национализацию и аграрные реформы — без присоединения к соцлагерю.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под руководством Тито развивала независимую модель, сопротивляясь советскому контролю и сочетая социалистические идеи с элементами рынка.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социалистические опыты отличались значительными вариациями, отражая уникальные исторические и политические условия каждой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планеты проживало в социалистических странах в 1970-х годах, оказывая существенное влияние на мировую экономику и политику.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международных организаций, 1970-е годы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1970-х примерно треть населения Земли проживала в странах социалистического блока, формируя значительную часть мировой экономики и защищённую военную силу.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специальных экономических зон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1970-х Китай создал специальные экономические зоны для привлечения иностранных инвестиций и внедрения рыночных механизмов. Это стимулировало рост производства и развитие экспорта.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и модернизация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Среднегодовой рост ВВП Китайской Народной Республики достигал 10% в 1980–2000-е годы. Значительно модернизировалась промышленная база, что способствовало ускоренному экономическому развитию.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политической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экономические изменения, Китай сохранил однопартийную систему, где Коммунистическая партия продолжает контролировать политическую жизнь страны и основные институты власти.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социалистическом Китае: переход от плановой к рыночной экономике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противоречия внутри мировой системы социализма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Советско-китайский раскол 1960-х годов коренился в идеологических расхождениях и борьбе за лидерство в социалистическом мире.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страны Варшавского договора активно участвовали в глобальных конфликтах: война во Вьетнаме и ввод советских войск в Афганистан для укрепления социалистических режимов.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внутренние конфликты подорвалы единство социалистического лагеря и создали предпосылки для его ослабления и последующего распада.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мировой системы социализма в конце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экономика социалистических стран столкнулась с застойным развитием и системным дефицитом потребительских товаров.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спад и замедление научно-технического прогресса снижают конкурентоспособность социалистических государств на международной арене.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долг стран Восточной Европы возрос, подрывая экономическую стабильность и доверие населения к коммунистическим властям.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такие как перестройка в СССР и либерализация в Восточной Европе, не смогли преодолеть кризис, что спровоцировало социальные и национальные конфликты.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социалистической системы в Европе и СССР
</a:t>
            </a:r>
            <a:endParaRPr lang="en-US" sz="276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1989 по 1991 годы массовые протесты и 'бархатные революции' охватили страны Восточной Европы, что привело к смене режимов и уничтожению социалистической системы в регионе.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декабря 1991 года СССР распался, завершив эпоху социализма и дав начало переходу к рыночной экономике и многопартийной демократии во многих бывших социалистических государствах.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социализм с рыночными элементами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 сочетает государственное планирование и рыночные механизмы, сохраняя при этом коммунистическую однопартийную систему. Это позволяет стране быть мировым экономическим лидером.
</a:t>
            </a:r>
            <a:endParaRPr lang="en-US" sz="92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 Лаос: реформы и партийный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внедряют рыночные реформы для развития экономики, одновременно удерживая политический контроль коммунистических партий с целью стабильности и сохранения идеологии.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и Северная Корея: различные пути социализма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проводит экономические преобразования при сохранении однопартийной власти, тогда как Северная Корея остаётся изолированной с жёсткой централизованной системой и ограниченной экономической интеграцией.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социалистические государства: разнообразие моделей развития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позволили социалистическим странам заложить фундамент современной экономики и обеспечить базовое образование и здравоохранение населению.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репрессии и ограничение свобод сдерживали развитие гражданского общества и подрывали доверие к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Дефициты и экологические проблемы свидетельствуют о структурных недостатках плановой экономики и её негативном влиянии на окружающую среду.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проблемы мировой системы социализма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и пропаганда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и социалистический кинематограф создавали образы героев труда и строителей нового общества. Пропагандистские плакаты и художественные акции продвигали идеи коллективизма и интернационализма.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 и на Кубе литература и музыка отражали утопические идеалы социализма. Архитектурные проекты воплощали представления о новом общественном быте и прогрессе.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 культуре и искусстве: идеалы и выразительные средства
</a:t>
            </a:r>
            <a:endParaRPr lang="en-US" sz="28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идей социализма в современном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левые движения Латинской Америки возрождают социалистические принципы с акцентом на социальную справедливость и суверенитет.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экономические кризисы вызывают рост интереса к социальной защите и перераспределению, что отражается в политической жизни ряда стран.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сохраняет статус ключевого игрока, модернизируя социализм и адаптируя его к реалиям глобализации и рынков.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предложил альтернативную форму модернизации, фокусируясь на коллективных ценностях и государственном планировании.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включает впечатляющие достижения в образовании, здравоохранении и научных открытиях, положившие основы социальных систем многих стран.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о социальной справедливости и роли государства продолжаются, опираясь на опыт социалистических стран.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глобальной экономики и политики стимулируют анализ как достижений, так и недостатков социалистического опыта для поиска новых решений.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наследие мировой системы социализма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мировой системы социализма: значение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социалистической системы выявил баланс между социальным прогрессом и ограничениями политических свобод, предлагая важные уроки для будущего глобальных экономических и социальных моделей.
</a:t>
            </a:r>
            <a:endParaRPr lang="en-US" sz="26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2026-05-11T05:11:12Z</dcterms:created>
  <dcterms:modified xsi:type="dcterms:W3CDTF">2026-05-11T05:11:12Z</dcterms:modified>
</cp:coreProperties>
</file>