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18. Числовой луч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выстраиваются в ряд и помогают считать, сравнивать и находить порядок.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числовой луч полезен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делает числа видимыми: сразу понятно, где они стоят, какое больше и какое меньше. Он помогает считать по порядку, проверять ответы и уверенно работать с числами без лишней путаницы.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числовой луч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— это прямая линия, которая начинается в точке 0. От этой точки числа идут дальше только в одну сторону, как аккуратная дорожка для счета.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деления на луче расположены через одинаковые промежутки. Благодаря этому каждое число занимает свое точное место, а читать луч легко и удобно даже начинающему ученику.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луче располагаются слева направо: 1, 2, 3, 4, 5 и далее. Чем правее число, тем оно больше — это правило помогает быстро сравнивать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луча и стрелка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0 показывает, откуда начинается отсчет. Она похожа на стартовую черту: без нее луч не может начать свой путь, а числа теряют понятное начало.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справа говорит, что ряд чисел продолжается дальше. На рисунке важно четко показать 0, первые деления и подписи 1, 2, 3, 4, чтобы направление луча было очевидным.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деления должны быть равными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одинаковым делениям сразу видно, где находится число и не пропущено ли оно. Такой луч помогает быстро заметить ошибку и исправить 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путаницы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промежутки сбивают порядок: одно число кажется ближе, другое — дальше. Равные шаги делают запись честной и понятной для глаз и для головы.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шаг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расстояния между делениями одинаковые, каждое число встает на свое место. Тогда луч читается легко, а ошибки появляются гораздо реже.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числовой луч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чтобы получить правильный числовой луч с равными делениями.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по числовому лучу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от 0 вправо, каждое новое число увеличивается на 1. Так получается понятный счет без прыжков и загадочных пропусков.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0 идет 1, затем 2, потом 3. Числовой луч словно ведет нас за руку и подсказывает, какое число должно быть следующим.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нем удобно считать предметы, шаги и хлопки. Даже маленький счет становится наглядным, а ошибиться становится гораздо труднее — почти как в игре.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соседние отметки и посмотри, между какими числами находится нужное значение. Если число стоит после 2 и перед 4, значит, это 3.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подписи на луче и выдели нужное число цветом, кружком или рамкой. Так оно сразу бросается в глаза и перестает прятаться.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на луче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9394" y="1487800"/>
            <a:ext cx="244913" cy="27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5319" y="1487800"/>
            <a:ext cx="244913" cy="279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на луче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71800" y="2137325"/>
            <a:ext cx="21543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Правее — больше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число, которое стоит правее, всегда больше. Это правило помогает сравнивать числа быстро, без долгих раздумий и лишних 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77700" y="2161050"/>
            <a:ext cx="21543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Левее — меньше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находится левее, всегда меньше. Такой способ сравнения очень удобен: достаточно посмотреть на положение чисел, и ответ уже почти готов.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между соседями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Искомое число расположено между двумя соседями. Например, 4 находится между 3 и 5 — ровно посередине своего места в порядке.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 числа стоит предыдущее значение. Оно всегда меньше на 1 и помогает понять, где число находится в ряду.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стоит следующее число. Оно больше на 1, поэтому по соседям легко проверить порядок и заметить, если что-то перепутано.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числа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на луче не хватает одного числа, сначала посмотри на соседние отметки. Между 2 и 4 легко находится 3, потому что числа идут по порядку.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прием помогает быстро восстановить ряд без ошибок. Пустое место на луче подсказывает, где должно стоять пропущенное число, и порядок снова становится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помогают увидеть, что число на луче — это и количество, и место на линии.
</a:t>
            </a:r>
            <a:endParaRPr lang="en-US" sz="209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этого числа от нуля нужно пройти десять равных шагов. Так легко понять, сколько единиц отделяет точку от начала луча.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соседние числа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числовом луче в пределах 10.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числовом луче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Деления должны быть одинаковыми. Если промежутки разные, числа «разъезжаются» и перестают стоять на своих местах, как непослушные шаги.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Справа обязательно нужна стрелка. Она показывает, что луч продолжается дальше, а не заканчивается на первом же числе, как короткая палочка.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Точку 0 пропускать нельзя. Именно с нее начинается отсчет, иначе трудно понять, откуда считать и где находится первое число.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Порядок чисел должен идти слева направо. Если перепутать 3 и 5, луч станет запутанным, а проверить ответ будет намного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в заданиях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рисует несколько отметок, а одно число оставляет без подписи. Ребенок смотрит на соседей и быстро находит место пропуска. Получается маленькая математическая загадка, которую приятно разгадать без спешки.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нужное число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луче стоят 2 и 5. Нужно определить, какое число правее и почему оно больше. Такая задача помогает не только назвать ответ, но и увидеть его глазами, без лишних догадок.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ответа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нуля до выбранной точки ученик считает равные отрезки и называет число. Потом он сверяет себя по лучу. Это простая проверка, которая учит внимательности и дружит с порядком.
</a:t>
            </a:r>
            <a:endParaRPr lang="en-US" sz="9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шаги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0 до 10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459475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начинается с 0. Это отправная точка, от которой удобно считать первые числа и видеть, где начинается весь ряд.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9625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1, 2 и 3. Они помогают понять, как числа растут по одному и двигаются вправо без пропусков.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24950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упражнений ученик легко находит число, сравнивает его с соседями и замечает пропуски. Луч становится понятной дорожкой для счета.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67450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десяток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луче отмечены числа до 10, весь ряд помещается на одной линии. Ребенок видит порядок целиком и не теряется.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4850" y="1491900"/>
            <a:ext cx="279900" cy="279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7000" y="1491900"/>
            <a:ext cx="279900" cy="279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и предметы вокруг нас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9485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коробке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коробке 7 кубиков, на луче находят число 7. Связь с вещами из жизни помогает считать осмысленно, а не просто проговаривать числа по порядку.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0700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на столе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столе лежат 4 карандаша, на числовом луче это число 4. Так ребенок видит, что цифра обозначает не только знак, но и реальное количество предметов.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порядок чисел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вправо — больше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влево — меньше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числа выстроены очень дисциплинированно. Если сделать шаг вправо, число становится больше; если вернуться влево, оно уменьшается. Порядок получается ясным и совсем не капризным.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помогает запомнить, где живут числа-соседи. Они идут дружной цепочкой, не толкаются и не путаются, а урок становится похож на спокойную прогулку по дорожке.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луча должно быть в точке 0. Если ее нет, отсчет начинается не с того места, и вся запись сразу становится неточной.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Справа обязательно нужна стрелка. Она показывает направление движения чисел и напоминает, что ряд продолжается дальше, а не обрывается внезапно.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Между делениями нужны равные промежутки, а числа должны идти по порядку. Если шаги разные или числа перепутаны, луч нужно исправить.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помогает считать, сравнивать числа и находить пропуски без путаницы. Начинаем с 0, двигаемся вправо и соблюдаем равные шаги — тогда числа выстраиваются как по ниточке.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2026-05-24T11:46:10Z</dcterms:created>
  <dcterms:modified xsi:type="dcterms:W3CDTF">2026-05-24T11:46:10Z</dcterms:modified>
</cp:coreProperties>
</file>