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image" Target="../media/image-7-5.jpe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image" Target="../media/image-9-7.jpe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image" Target="../media/image-1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31458" y="262328"/>
            <a:ext cx="4077910" cy="476687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4434" y="809469"/>
            <a:ext cx="3580307" cy="371786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темы: основные гипотезы происхождения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главных теорий появления жизни: от спонтанного зарождения до РНК-мира.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2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0599" y="1312606"/>
            <a:ext cx="3889948" cy="350627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24541" y="1371600"/>
            <a:ext cx="3884426" cy="33877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происхождения жизни прошло путь от мифов и догм до научных поисков, использующих экспериментальные методы и междисциплинарные подходы. Этот вопрос остаётся фундаментальным в биологии и других науках.
</a:t>
            </a:r>
            <a:endParaRPr lang="en-US" sz="105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607382"/>
            <a:ext cx="8398271" cy="5614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идей о зарождении жизни
</a:t>
            </a:r>
            <a:endParaRPr lang="en-US" sz="2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5690" y="2130904"/>
            <a:ext cx="3977709" cy="2816249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4094" y="652071"/>
            <a:ext cx="3825281" cy="13341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Гипотеза спонтанного зарождения: историческая концепция и её опровержение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4761752" y="711361"/>
            <a:ext cx="3677709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Долгое время считалось, что жизнь возникает самостоятельно из неживой материи, что подтверждалось наблюдениями за разложением органики. Эта идея была общепринятой вплоть до XVII века.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761752" y="3020455"/>
            <a:ext cx="3677709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Франческо Реди показал, что личинки червей появляются только при доступе мух к мясу. Это экспериментально опровергло возможность самопроизвольного зарождения живых организмов.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364094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0599" y="1525312"/>
            <a:ext cx="3889948" cy="32935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83933" y="3683547"/>
            <a:ext cx="3893693" cy="11360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Результаты Пастера полностью опровергли теорию самозарождения, сформировали основы микробиологии и показали, что жизнь не возникает из неживой материи без предварительных живых форм.
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Эксперименты Пастера: конец теории самозарождения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483933" y="1861836"/>
            <a:ext cx="3893693" cy="11360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Луи Пастер использовал изогнутые колбы, предотвращающие попадание микробов из воздуха в питательную среду. Он доказал, что рост микроорганизмов возможен только при их внешнем попадании.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5690" y="2130904"/>
            <a:ext cx="3977709" cy="28162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5690" y="652071"/>
            <a:ext cx="3977709" cy="13341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Химическая гипотеза Опарина—Холдейна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4761752" y="718981"/>
            <a:ext cx="3677709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Условия и механизмы возникновения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гипотезе Опарина—Холдейна, в древней атмосфере химические реакции под воздействием энергии приводили к образованию органических соединений. Важную роль играли молнии, ультрафиолет и тепловые факторы.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65690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761752" y="2936401"/>
            <a:ext cx="3677709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 простых молекул к первичным клеткам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счёт постепенного усложнения возникли аминокислоты, белки и нуклеиновые кислоты, которые организовались в протоклеточные структуры, способствующие дальнейшей биологической эволюции.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8027" y="1903232"/>
            <a:ext cx="8402297" cy="304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365192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экспериментальных и теоретических данных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абиогенного синтеза органических молекул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229" y="2573391"/>
            <a:ext cx="3986205" cy="207874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32600" y="2573391"/>
            <a:ext cx="3986205" cy="207874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Космическая панспермия: занос жизни из космоса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71213" y="1450350"/>
            <a:ext cx="3898617" cy="10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Истоки идеи панспермии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Концепция заноса жизни из космоса впервые предложена в XIX веке, подтверждая возможность приноса микроорганизмов на Землю с астероидами или кометами. Современные исследования подтверждают устойчивость микробов в космических условиях.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783018" y="1450350"/>
            <a:ext cx="3898617" cy="10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Эксперименты и наблюдения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Испытания на МКС показали, что некоторые бактерии выживают в открытом космосе. Также бактерии обладают устойчивостью к радиации, что поддерживает перспективность теории космической доставки биомолекул.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40894" y="2000257"/>
            <a:ext cx="3848986" cy="2214548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гипотез происхождения жизни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717561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гипотезы оцениваются по доказательствам, воспроизводимости, научному признанию и степени подтверждения.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Химический абиогенез и гидротермальные гипотезы получили наиболее устойчивую экспериментальную поддержку, но все теории продолжают изучаться.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717561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Результаты исследований и обзорные статьи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2700" y="2219622"/>
            <a:ext cx="2711400" cy="258165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74900" y="2219622"/>
            <a:ext cx="2711400" cy="258165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16350" y="2219622"/>
            <a:ext cx="2711400" cy="258165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Внесолнечные источники органики: находки в космосе
</a:t>
            </a:r>
            <a:endParaRPr lang="en-US" sz="2000" dirty="0"/>
          </a:p>
        </p:txBody>
      </p:sp>
      <p:sp>
        <p:nvSpPr>
          <p:cNvPr id="12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471213" y="1493062"/>
            <a:ext cx="2513287" cy="8338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Органические молекулы на кометах
</a:t>
            </a:r>
            <a:pPr algn="l" indent="0" marL="0">
              <a:lnSpc>
                <a:spcPct val="100000"/>
              </a:lnSpc>
              <a:buNone/>
            </a:pPr>
            <a:r>
              <a:rPr lang="en-US" sz="4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Миссии «Розетта» и Deep Impact обнаружили сложные органические соединения на кометах, подтверждая распространённость молекул жизни за пределами Земли.
</a:t>
            </a:r>
            <a:endParaRPr lang="en-US" sz="1185" dirty="0"/>
          </a:p>
        </p:txBody>
      </p:sp>
      <p:sp>
        <p:nvSpPr>
          <p:cNvPr id="14" name="Text 3"/>
          <p:cNvSpPr txBox="1"/>
          <p:nvPr/>
        </p:nvSpPr>
        <p:spPr>
          <a:xfrm>
            <a:off x="6173513" y="1493062"/>
            <a:ext cx="2513287" cy="8338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Марсианские находки
</a:t>
            </a:r>
            <a:pPr algn="l" indent="0" marL="0">
              <a:lnSpc>
                <a:spcPct val="100000"/>
              </a:lnSpc>
              <a:buNone/>
            </a:pPr>
            <a:r>
              <a:rPr lang="en-US" sz="4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Марсоход Curiosity выявил хлорорганические соединения в грунте, указывая на присутствие предшественников биомолекул в прошлом или настоящем марсианском окружении.
</a:t>
            </a:r>
            <a:endParaRPr lang="en-US" sz="1241" dirty="0"/>
          </a:p>
        </p:txBody>
      </p:sp>
      <p:sp>
        <p:nvSpPr>
          <p:cNvPr id="15" name="Text 4"/>
          <p:cNvSpPr txBox="1"/>
          <p:nvPr/>
        </p:nvSpPr>
        <p:spPr>
          <a:xfrm>
            <a:off x="3314965" y="1493062"/>
            <a:ext cx="2513287" cy="8338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Органика на спутниках
</a:t>
            </a:r>
            <a:pPr algn="l" indent="0" marL="0">
              <a:lnSpc>
                <a:spcPct val="100000"/>
              </a:lnSpc>
              <a:buNone/>
            </a:pPr>
            <a:r>
              <a:rPr lang="en-US" sz="4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Спутники Европы и Энцелад имеют признаки сложной органики и условий, потенциально пригодных для развития жизни, что расширяет зону поиска биологических форм.
</a:t>
            </a:r>
            <a:endParaRPr lang="en-US" sz="1241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5690" y="2130904"/>
            <a:ext cx="3977709" cy="2816249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4094" y="652071"/>
            <a:ext cx="3825281" cy="13341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Эксперимент Миллера—Юри: лабораторное подтверждение химической гипотезы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4761752" y="711361"/>
            <a:ext cx="3677709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1952 году Миллер и Юри воспроизвели предполагаемые условия первичной Земли, запуская электрические разряды в смесь газов. Это привело к образованию различных аминокислот и простых органических веществ.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761752" y="3020455"/>
            <a:ext cx="3677709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Эксперимент продемонстрировал реальную возможность абиогенного синтеза биомолекул, укрепив теорию химического происхождения жизни на нашей планете.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364094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0599" y="1525312"/>
            <a:ext cx="3889948" cy="32935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83933" y="3683547"/>
            <a:ext cx="3893693" cy="11360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Кроме аминокислот, были обнаружены нуклеотиды и жирные кислоты, схожие с земными. Эти данные поддерживают гипотезу панспермии, предполагающую занос жизни или её предшественников на Землю из космоса.
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Доказательства панспермии: органика в метеорите Мерчисон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483933" y="1861836"/>
            <a:ext cx="3893693" cy="11360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Метеорит Мерчисон, упавший в Австралии в 1969 году, содержал множество аминокислот, в том числе глицин и как алифатические, так и ароматические соединения. Это открытие стало важным аргументом в пользу космического происхождения органических молекул.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229" y="2573391"/>
            <a:ext cx="3986205" cy="207874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32600" y="2573391"/>
            <a:ext cx="3986205" cy="207874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Гидротермальные источники и происхождение жизни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71213" y="1450350"/>
            <a:ext cx="3898617" cy="10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Минеральные катализаторы в глубинах океанов
</a:t>
            </a:r>
            <a:pPr algn="l" indent="0" marL="0">
              <a:lnSpc>
                <a:spcPct val="100000"/>
              </a:lnSpc>
              <a:buNone/>
            </a:pPr>
            <a:r>
              <a:rPr lang="en-US" sz="468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Минералы, такие как монмориллонит, в гидротермальных источниках способствуют синтезу органических молекул. Они создают благоприятную среду для формирования стабильных промежуточных соединений, необходимых для развития жизни.
</a:t>
            </a:r>
            <a:endParaRPr lang="en-US" sz="1310" dirty="0"/>
          </a:p>
        </p:txBody>
      </p:sp>
      <p:sp>
        <p:nvSpPr>
          <p:cNvPr id="11" name="Text 3"/>
          <p:cNvSpPr txBox="1"/>
          <p:nvPr/>
        </p:nvSpPr>
        <p:spPr>
          <a:xfrm>
            <a:off x="4783018" y="1450350"/>
            <a:ext cx="3898617" cy="10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Экосистемы глубоководных хемотрофов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исследования обнаруживают разнообразие микроорганизмов, питающихся химическими веществами из гидротермальных источников. Эти экосистемы подтверждают возможность зарождения жизни в экстремальных условиях океанского дна.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622" y="87313"/>
            <a:ext cx="4502078" cy="49571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2778" y="652071"/>
            <a:ext cx="3825281" cy="13341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Протоклетки и механизмы самоорганизации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72778" y="2510853"/>
            <a:ext cx="3437864" cy="929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Протоклетки формируются благодаря самоорганизации липидных молекул в мембраны в водной среде. Такой процесс обеспечивает формирование замкнутых структур с внутренней средой, важных для зарождения жизни.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72778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72778" y="3740046"/>
            <a:ext cx="3437864" cy="929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Автокаталитические реакции внутри протоклеток позволяют им обмениваться веществами и расти. Лабораторные эксперименты демонстрируют спонтанное образование таких пузырьков, что подтверждает возможные этапы предклеточной эволюции.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0599" y="1312606"/>
            <a:ext cx="3889948" cy="350627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8775" y="607382"/>
            <a:ext cx="8398271" cy="5614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РНК-мир: объединение наследования и катализа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485203" y="1618266"/>
            <a:ext cx="3976142" cy="13045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РНК как генетический материал и катализатор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Гипотеза РНК-мира предполагает, что РНК на ранних этапах эволюции выполняла функции хранения информации и катализа химических реакций. Это позволяло создавать простейшие самореплицирующиеся системы без участия белков.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85203" y="3553392"/>
            <a:ext cx="3976142" cy="13045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Экспериментальное подтверждение рибозимов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лабораториях учёные создали рибозимы — молекулы РНК с каталитическими свойствами. Эти экспериментальные данные подтверждают способность РНК самостоятельно катализировать реакции и реплицироваться, что важно для теории.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622" y="87313"/>
            <a:ext cx="4502078" cy="49571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2778" y="652071"/>
            <a:ext cx="3825281" cy="13341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«Ледяная гипотеза»: абиогенез в холодных условиях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72778" y="2510853"/>
            <a:ext cx="3437864" cy="929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Ледяная гипотеза утверждает, что замороженные среды концентрируют органические реагенты, способствуя биосинтезу и защищая молекулы от разрушения. Это обеспечивает благоприятные условия для синтеза сложных органических соединений.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72778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72778" y="3740046"/>
            <a:ext cx="3437864" cy="929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в ледяных моделях показали образование рибозы и других сахаров в замороженных растворах. Эти эксперименты демонстрируют, что холод может играть значительную роль в происхождении биологических молекул.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16473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Полное воспроизведение абиогенеза в лаборатории остаётся нерешённой задачей из-за сложности условий и количества взаимодействующих факторов, требующих точного моделирования.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578873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прямых палеонтологических свидетельств затрудняет подтверждение последовательных этапов возникновения жизни в древней геологической истории Земли.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16473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от протоклеток к полноценным клеткам с наследственной информацией до сих пор недостаточно изучен, что вызывает споры о конкретных механизмах развития.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578873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условия на ранней Земле спорны, их реконструкция ограничена геологическими данными, что усложняет оценку вероятности различных гипотез абиогенеза.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Критические проблемы и нерешённые вопросы гипотез
</a:t>
            </a:r>
            <a:endParaRPr lang="en-US" sz="2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81838" y="1602394"/>
            <a:ext cx="277578" cy="31723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77152" y="1602393"/>
            <a:ext cx="307319" cy="31723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67380" y="3313091"/>
            <a:ext cx="306494" cy="306494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969287" y="3304813"/>
            <a:ext cx="323050" cy="32305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Методы и направления современных исследований
</a:t>
            </a:r>
            <a:endParaRPr lang="en-US" sz="2000" dirty="0"/>
          </a:p>
        </p:txBody>
      </p:sp>
      <p:sp>
        <p:nvSpPr>
          <p:cNvPr id="13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4" name="Text 2"/>
          <p:cNvSpPr txBox="1"/>
          <p:nvPr/>
        </p:nvSpPr>
        <p:spPr>
          <a:xfrm>
            <a:off x="672781" y="2005017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Синтетическая биология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искусственных протоклеток помогает понять фундаментальные свойства жизни и проверить биохимические гипотезы возникновения живых систем.
</a:t>
            </a:r>
            <a:endParaRPr lang="en-US" sz="1400" dirty="0"/>
          </a:p>
        </p:txBody>
      </p:sp>
      <p:sp>
        <p:nvSpPr>
          <p:cNvPr id="15" name="Text 3"/>
          <p:cNvSpPr txBox="1"/>
          <p:nvPr/>
        </p:nvSpPr>
        <p:spPr>
          <a:xfrm>
            <a:off x="4973912" y="2005017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Геохимические исследования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химического состава древних горных пород и минералов помогает реконструировать условия ранней Земли, важные для возникновения жизни.
</a:t>
            </a:r>
            <a:endParaRPr lang="en-US" sz="1400" dirty="0"/>
          </a:p>
        </p:txBody>
      </p:sp>
      <p:sp>
        <p:nvSpPr>
          <p:cNvPr id="16" name="Text 4"/>
          <p:cNvSpPr txBox="1"/>
          <p:nvPr/>
        </p:nvSpPr>
        <p:spPr>
          <a:xfrm>
            <a:off x="672781" y="3707436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Астрофизика и космические миссии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данных с марсианских марсоходов и спутников Юпитера расширяет сведения о распространённости органики во Вселенной.
</a:t>
            </a:r>
            <a:endParaRPr lang="en-US" sz="1400" dirty="0"/>
          </a:p>
        </p:txBody>
      </p:sp>
      <p:sp>
        <p:nvSpPr>
          <p:cNvPr id="17" name="Text 5"/>
          <p:cNvSpPr txBox="1"/>
          <p:nvPr/>
        </p:nvSpPr>
        <p:spPr>
          <a:xfrm>
            <a:off x="4973912" y="3707436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Генетическое моделирование и компьютерные науки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Моделирование химических процессов и генетическая симуляция способствуют пониманию механизмов абиогенеза и распространения жизни.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7501" y="2204484"/>
            <a:ext cx="2166080" cy="1956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Успешный синтез протоклеток из искусственных липидных мембран позволяет воспроизвести ранние этапы эволюции живых систем в лабораторных условиях.
</a:t>
            </a:r>
            <a:endParaRPr lang="en-US" sz="988" dirty="0"/>
          </a:p>
        </p:txBody>
      </p:sp>
      <p:sp>
        <p:nvSpPr>
          <p:cNvPr id="9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Новейшие достижения и перспективы науки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6460469" y="2204484"/>
            <a:ext cx="2166080" cy="1956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Интеграция биоинформатики и искусственного интеллекта обеспечивает новые методы анализа и прогнозирования процессов происхождения жизни на планетах.
</a:t>
            </a:r>
            <a:endParaRPr lang="en-US" sz="988" dirty="0"/>
          </a:p>
        </p:txBody>
      </p:sp>
      <p:sp>
        <p:nvSpPr>
          <p:cNvPr id="12" name="Text 4"/>
          <p:cNvSpPr txBox="1"/>
          <p:nvPr/>
        </p:nvSpPr>
        <p:spPr>
          <a:xfrm>
            <a:off x="3488176" y="2204484"/>
            <a:ext cx="2166080" cy="1956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Обнаружение органических веществ на Марсе и спутниках Юпитера расширяет границы поиска жизни в Солнечной системе, подтверждая возможность её существования вне Земли.
</a:t>
            </a:r>
            <a:endParaRPr lang="en-US" sz="988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148600"/>
            <a:ext cx="5422625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73%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студентов отмечают, что изучение происхождения жизни формирует их научное мировоззрение и этические представления о жизни и её ценности.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4572000" y="3064591"/>
            <a:ext cx="3842615" cy="11735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Исследование образовательного центра "Наука и Образование", 2023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73124" y="3064592"/>
            <a:ext cx="3842615" cy="117350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Значительный процент учащихся считает, что вопросы о жизни стимулируют интерес к науке и вызывают рассуждения о влиянии биотехнологий на общество.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31365" y="262328"/>
            <a:ext cx="4078020" cy="476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4434" y="809469"/>
            <a:ext cx="3580200" cy="371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проблемы происхождения жизни и интеграция гипотез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Современное понимание происхождения жизни основано на комплексном анализе разных гипотез, стимулирующих междисциплинарные исследования и формирующих научное мировоззрение нового поколения.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2026-05-10T08:49:26Z</dcterms:created>
  <dcterms:modified xsi:type="dcterms:W3CDTF">2026-05-10T08:49:26Z</dcterms:modified>
</cp:coreProperties>
</file>