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выращивание культурных растений?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растениеводство как часть географии хозяйства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на карте хозяйства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требуют своего тепла, влаги и почв, поэтому растениеводство помогает понять размещение хозяйства в России и мире. Оно связано с продовольствием, работой сел и развитием пищевой промышленности.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растениеводство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склада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рассматривает весь путь культуры: подготовку почвы, посев, уход, уборку урожая и его хранение. Каждый этап важен, потому что влияет на количество и качество будущей продукции.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группам относят зерновые, технические, овощные, плодово-ягодные и кормовые культуры. У каждой группы свои задачи: одни дают пищу людям, другие — сырьё или корм животным.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успешного выращивания нужны подходящие тепло, влага, свет и плодородная почва. Поэтому одни культуры лучше растут в тёплых районах, а другие — в более прохладных.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снабжает население продуктами, а предприятия — сырьём для переработки. От него зависят работа транспорта, складов, фабрик и занятость жителей сельской местности.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географией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именно выращивают разные культуры и почему их размещение отличается по территории страны. Это помогает объяснить, как природа и труд людей вместе формируют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 и их хозяйственное значение
</a:t>
            </a:r>
            <a:endParaRPr lang="en-US" sz="210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культуры входят в основные группы и что из них получают.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отрасль одновременно даёт людям пищу, животным корм и промышленности сырьё.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обычной землёй, но в ней есть вода, воздух, минеральные вещества и гумус. Именно они питают растения и помогают корням развиваться. Без такого «запаса» урожай был бы слабым и нестабильным.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считаются самыми плодородными почвами России. Их тёмный цвет связан с большим количеством гумуса, поэтому они особенно подходят для пшеницы, подсолнечника и сахарной свёклы. На таких полях урожай обычно выше.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решают всё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зависит не только от типа почвы, но и от её влажности, структуры, кислотности и степени распаханности. Если почва пересушена, слишком плотная или истощена, растения развиваются хуже и дают меньше продукции.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невидимый помощник урожая
</a:t>
            </a:r>
            <a:endParaRPr lang="en-US" sz="27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культурного растения от семени до готового продукта
</a:t>
            </a:r>
            <a:endParaRPr lang="en-US" sz="222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растениеводства по школьному курсу географии.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 — основа питания людей
</a:t>
            </a:r>
            <a:endParaRPr lang="en-US" sz="2807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зерновые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зерновым относят пшеницу, рожь, ячмень, овёс, кукурузу и рис. Эти культуры выращивают ради зерна, которое легко хранить, перевозить и перерабатывать в разные продукты.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обеспечивают людей основными продуктами питания и дают корма животным. Поэтому они занимают большую часть пашни и остаются важной частью сельского хозяйства.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других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используют для ржаного хлеба, ячмень — для круп и кормов, а рис выращивают на затопляемых полях. Каждая культура имеет свои условия выращивания и обработки.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пшеница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даёт муку для хлеба, макарон и круп. Именно поэтому она занимает особенно большие площади посевов и считается одной из главных культур в 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зерновые занимают самые большие площади
</a:t>
            </a:r>
            <a:endParaRPr lang="en-US" sz="242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сравнение масштабов посевов, а не точные мировые площади. На ней видно, какие культуры чаще всего выращивают в зерновой группе.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заметно лидирует, а остальные зерновые занимают меньшие площади, но тоже важны для питания и кормов.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школьным материалам; условные значения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Овощеводство и его особенности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огородах и на полях выращивают капусту, морковь, свёклу, лук и картофель. Такие культуры особенно зависят от погоды, поэтому требуют своевременного полива и защиты от заморозков.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грунт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теплицах получают томаты, огурцы, перец и зелень, когда на улице ещё холодно. Закрытый грунт помогает управлять температурой и влажностью, а значит, продлевать сезон выращивания.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Тепличные культуры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 растения нуждаются в регулярном рыхлении почвы, поливе и борьбе с сорняками. Если почва уплотняется или пересыхает, урожай становится меньше, а плоды — хуже по качеству.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посадками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содержат витамины, клетчатку, минеральные вещества и много воды. Поэтому они помогают делать питание разнообразным и полезным, особенно в течение всего года.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питания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связано с выращиванием яблонь, груш, слив и вишен. Такие деревья дают урожай не сразу, зато при хорошем уходе многие годы обеспечивают людей вкусными фруктами.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ягодным культурам относят смородину, малину, клубнику и крыжовник. Они ценятся за яркий вкус, высокое содержание витаминов и возможность быстро использовать урожай свежим или переработанным.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хорошего плодоношения важны опыление, обрезка, защита от вредителей и весенних заморозков. Если дерево или куст не получить нужного ухода, урожай будет слабее.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 часть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ягоды идут на стол, в соки, варенье и другие продукты. Садоводство важно и для сельской местности, и для городов, потому что разнообразит питание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и ягодные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урожайность культур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уходе растение не даст высокий урожай без подходящих природных условий и качественного семенного материала.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определяется сочетанием природных и хозяйственных факторов; наибольшее значение имеют влага, почва и температура.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«Растениеводство»; диаграмма носит обобщающий характер, без привязки к конкретному региону или году.
</a:t>
            </a:r>
            <a:endParaRPr lang="en-US" sz="8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силы растениеводства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 поле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Тракторы, плуги и сеялки ускоряют обработку земли, помогают соблюдать сроки полевых работ и позволяют обрабатывать большие площади с меньшими потерями времени и сил.
</a:t>
            </a:r>
            <a:endParaRPr lang="en-US" sz="1250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и 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выбирает культуры и сорт, следит за состоянием посевов, рассчитывает сроки работ и помогает получить урожай, который лучше подходит для местных условий.
</a:t>
            </a:r>
            <a:endParaRPr lang="en-US" sz="124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 управляет сложной техникой в поле, выполняет посев, уборку и обработку растений. От его точности зависит качество работ и сохранность части урожая.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хранилища отвечает за сортировку, сушку и размещение продукции в правильных условиях. Это помогает сохранить зерно, овощи и фрукты до переработки или продажи.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требует разных работ в течение года: от подготовки почвы до хранения урожая и планирования следующего сезона.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распределены по сезонам: каждый этап важен, а без зимней подготовки невозможен успешный новый цикл полевых работ.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географии и сельскому хозяйству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работы в растениеводстве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урожай и здоровье посевов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 улучшают структуру почвы и увеличивают количество гумуса, а минеральные помогают быстро восполнить нехватку азота, фосфора и калия.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сорняков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забирают у культурных растений воду, свет и питательные вещества. Из-за этого посевы развиваются медленнее, а урожай становится меньше и слабее.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 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 и болезни повреждают листья, стебли и плоды, поэтому растения хуже растут и дают продукцию более низкого качества.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 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правильная вспашка и бережная обработка полей помогают сохранять плодородие почвы, уменьшать распространение сорняков и снижать риск болезней.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осмотр посевов позволяет вовремя заметить проблемы, выбрать нужную защиту и не допустить больших потерь урожая на поздних стадиях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урожая от поля к столу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операций в растениеводстве и хранении продукции, по школьной схеме обработки урожая.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преодолеть трудности в растениеводстве
</a:t>
            </a:r>
            <a:endParaRPr lang="en-US" sz="2903" dirty="0"/>
          </a:p>
        </p:txBody>
      </p:sp>
      <p:sp>
        <p:nvSpPr>
          <p:cNvPr id="11" name="Text 2"/>
          <p:cNvSpPr txBox="1"/>
          <p:nvPr/>
        </p:nvSpPr>
        <p:spPr>
          <a:xfrm>
            <a:off x="531725" y="148610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влаги используют капельный полив, выбирают более устойчивые сорта и подбирают сроки посева так, чтобы растения успели развиться до сильной жары.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2355480" y="148610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заморозками
</a:t>
            </a:r>
            <a:pPr algn="l" indent="0" marL="0">
              <a:lnSpc>
                <a:spcPct val="100000"/>
              </a:lnSpc>
              <a:buNone/>
            </a:pPr>
            <a:r>
              <a:rPr lang="en-US" sz="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 осенние заморозки опасны для молодых растений и плодов. Для защиты применяют укрытия, теплицы и более поздние или ранние сроки посадки.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4189351" y="2480625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за посевами помогает вовремя заметить вредителей и болезни. Тогда можно применить нужные меры и не потерять часть урожая.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531725" y="347515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постепенно уносит плодородный слой. Чтобы этого не допустить, высаживают лесополосы, уменьшают распашку склонов и бережно обрабатывают землю.
</a:t>
            </a:r>
            <a:endParaRPr lang="en-US" sz="1118" dirty="0"/>
          </a:p>
        </p:txBody>
      </p:sp>
      <p:sp>
        <p:nvSpPr>
          <p:cNvPr id="15" name="Text 6"/>
          <p:cNvSpPr txBox="1"/>
          <p:nvPr/>
        </p:nvSpPr>
        <p:spPr>
          <a:xfrm>
            <a:off x="2355478" y="347515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внесение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вносят по норме и по состоянию почвы. Такой подход помогает экономить средства, не перегружать землю и получать более ровный урожай.
</a:t>
            </a:r>
            <a:endParaRPr lang="en-US" sz="10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урожаи в разные годы отличаются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одном и том же поле результат меняется, если различаются сроки ухода, количество осадков и температура в период роста растений.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сочетание природных условий и работы человека, тем выше урожай; засуха заметно снижает результат.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«Растениеводство»; значения условные, для сравнения трёх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12925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растениеводства для людей
</a:t>
            </a:r>
            <a:endParaRPr lang="en-US" sz="2871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зерна, овощей, фруктов и масличных культур получают хлеб, крупы, соки, масло и другие продукты, которые ежедневно входят в рацион семьи.
</a:t>
            </a:r>
            <a:endParaRPr lang="en-US" sz="123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культуры дают питание для скота и птицы. Без них невозможно устойчиво развивать животноводство и получать молоко, мясо и яйца.
</a:t>
            </a:r>
            <a:endParaRPr lang="en-US" sz="1167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поставляет сырьё для пищевой и лёгкой промышленности: сахар, масло, крахмал, волокно и многие другие материалы для переработки.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отрасль обеспечивает занятость для механизаторов, агрономов, работников складов и перерабатывающих предприятий, поддерживая жизнь сёл и посёлков.
</a:t>
            </a:r>
            <a:endParaRPr lang="en-US" sz="1074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труда растениеводов видны каждый день: на столе, в школьной столовой и в магазинах. От этой отрасли зависит привычное питание большинства семей.
</a:t>
            </a:r>
            <a:endParaRPr lang="en-US" sz="10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к какой группе относится культура
</a:t>
            </a:r>
            <a:endParaRPr lang="en-US" sz="224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культуру с её основной группой. Это помогает запомнить классификацию сельскохозяйственных растений.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Культуру относят к той группе, ради которой её выращивают прежде всего: для пищи, сырья, кормов или переработки.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сельскохозяйственных культур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Растениеводство: связь природы и труда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показывает, как природные условия и труд людей вместе создают урожай. От него зависят питание, сырьё для промышленности и жизнь сельских территорий, поэтому землю и воду нужно использовать бережно.
</a:t>
            </a:r>
            <a:endParaRPr lang="en-US" sz="43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2026-06-02T16:49:31Z</dcterms:created>
  <dcterms:modified xsi:type="dcterms:W3CDTF">2026-06-02T16:49:31Z</dcterms:modified>
</cp:coreProperties>
</file>